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303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70" r:id="rId13"/>
    <p:sldId id="300" r:id="rId14"/>
    <p:sldId id="271" r:id="rId15"/>
    <p:sldId id="301" r:id="rId16"/>
    <p:sldId id="276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306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1" r:id="rId33"/>
    <p:sldId id="290" r:id="rId34"/>
    <p:sldId id="292" r:id="rId35"/>
    <p:sldId id="293" r:id="rId36"/>
    <p:sldId id="294" r:id="rId37"/>
    <p:sldId id="295" r:id="rId38"/>
    <p:sldId id="296" r:id="rId39"/>
    <p:sldId id="302" r:id="rId40"/>
    <p:sldId id="297" r:id="rId41"/>
    <p:sldId id="298" r:id="rId42"/>
    <p:sldId id="299" r:id="rId43"/>
    <p:sldId id="305" r:id="rId44"/>
    <p:sldId id="304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FE0907-FBEA-44C0-8FD0-2C4FDB1FE210}" v="4" dt="2024-01-18T20:48:38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251" autoAdjust="0"/>
  </p:normalViewPr>
  <p:slideViewPr>
    <p:cSldViewPr snapToGrid="0">
      <p:cViewPr varScale="1">
        <p:scale>
          <a:sx n="78" d="100"/>
          <a:sy n="78" d="100"/>
        </p:scale>
        <p:origin x="244" y="-10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INO Andrea" userId="0c945b25-bd36-446c-b688-0c0cf3817131" providerId="ADAL" clId="{ED0BE4C9-7156-4CDD-ADC1-7D0AF2992C6B}"/>
    <pc:docChg chg="custSel addSld delSld modSld">
      <pc:chgData name="STAINO Andrea" userId="0c945b25-bd36-446c-b688-0c0cf3817131" providerId="ADAL" clId="{ED0BE4C9-7156-4CDD-ADC1-7D0AF2992C6B}" dt="2023-02-09T12:21:34.714" v="1275"/>
      <pc:docMkLst>
        <pc:docMk/>
      </pc:docMkLst>
      <pc:sldChg chg="modSp mod">
        <pc:chgData name="STAINO Andrea" userId="0c945b25-bd36-446c-b688-0c0cf3817131" providerId="ADAL" clId="{ED0BE4C9-7156-4CDD-ADC1-7D0AF2992C6B}" dt="2023-01-22T14:00:04.748" v="22" actId="20577"/>
        <pc:sldMkLst>
          <pc:docMk/>
          <pc:sldMk cId="2352293361" sldId="256"/>
        </pc:sldMkLst>
        <pc:spChg chg="mod">
          <ac:chgData name="STAINO Andrea" userId="0c945b25-bd36-446c-b688-0c0cf3817131" providerId="ADAL" clId="{ED0BE4C9-7156-4CDD-ADC1-7D0AF2992C6B}" dt="2023-01-22T14:00:04.748" v="22" actId="20577"/>
          <ac:spMkLst>
            <pc:docMk/>
            <pc:sldMk cId="2352293361" sldId="256"/>
            <ac:spMk id="8" creationId="{98A3BCCD-D2F6-4AEE-9800-9B55936D6D07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331102909" sldId="260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331102909" sldId="260"/>
            <ac:spMk id="8" creationId="{CD13AA60-88EA-4EB2-92C6-CB91A6871EE7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3483851542" sldId="261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3483851542" sldId="261"/>
            <ac:spMk id="14" creationId="{CC6DCCF5-E052-4102-9D90-745F1B94C98F}"/>
          </ac:spMkLst>
        </pc:spChg>
      </pc:sldChg>
      <pc:sldChg chg="addSp modSp mod">
        <pc:chgData name="STAINO Andrea" userId="0c945b25-bd36-446c-b688-0c0cf3817131" providerId="ADAL" clId="{ED0BE4C9-7156-4CDD-ADC1-7D0AF2992C6B}" dt="2023-01-22T14:07:25.020" v="82" actId="1076"/>
        <pc:sldMkLst>
          <pc:docMk/>
          <pc:sldMk cId="313144641" sldId="262"/>
        </pc:sldMkLst>
        <pc:spChg chg="mod">
          <ac:chgData name="STAINO Andrea" userId="0c945b25-bd36-446c-b688-0c0cf3817131" providerId="ADAL" clId="{ED0BE4C9-7156-4CDD-ADC1-7D0AF2992C6B}" dt="2023-01-22T14:07:25.020" v="82" actId="1076"/>
          <ac:spMkLst>
            <pc:docMk/>
            <pc:sldMk cId="313144641" sldId="262"/>
            <ac:spMk id="25" creationId="{78111890-408D-4014-BC99-02E04EEAD181}"/>
          </ac:spMkLst>
        </pc:spChg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313144641" sldId="262"/>
            <ac:spMk id="30" creationId="{2BAD72D2-D600-4853-B2C0-3A68724D2995}"/>
          </ac:spMkLst>
        </pc:spChg>
        <pc:spChg chg="add mod">
          <ac:chgData name="STAINO Andrea" userId="0c945b25-bd36-446c-b688-0c0cf3817131" providerId="ADAL" clId="{ED0BE4C9-7156-4CDD-ADC1-7D0AF2992C6B}" dt="2023-01-22T14:06:10.501" v="70" actId="1076"/>
          <ac:spMkLst>
            <pc:docMk/>
            <pc:sldMk cId="313144641" sldId="262"/>
            <ac:spMk id="31" creationId="{9A00374C-4AA9-4E23-97AA-1A7A8F8692CA}"/>
          </ac:spMkLst>
        </pc:spChg>
        <pc:spChg chg="add mod">
          <ac:chgData name="STAINO Andrea" userId="0c945b25-bd36-446c-b688-0c0cf3817131" providerId="ADAL" clId="{ED0BE4C9-7156-4CDD-ADC1-7D0AF2992C6B}" dt="2023-01-22T14:07:20.536" v="81" actId="1076"/>
          <ac:spMkLst>
            <pc:docMk/>
            <pc:sldMk cId="313144641" sldId="262"/>
            <ac:spMk id="32" creationId="{A42EEA21-F453-4D48-9650-72DECB2F640A}"/>
          </ac:spMkLst>
        </pc:spChg>
        <pc:spChg chg="add mod">
          <ac:chgData name="STAINO Andrea" userId="0c945b25-bd36-446c-b688-0c0cf3817131" providerId="ADAL" clId="{ED0BE4C9-7156-4CDD-ADC1-7D0AF2992C6B}" dt="2023-01-22T14:07:16.100" v="80" actId="1076"/>
          <ac:spMkLst>
            <pc:docMk/>
            <pc:sldMk cId="313144641" sldId="262"/>
            <ac:spMk id="33" creationId="{F867405F-5FD6-45F8-BA11-763A069A2FCC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3323718212" sldId="263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3323718212" sldId="263"/>
            <ac:spMk id="48" creationId="{CF6AD8B6-EC54-4E0F-B70D-3B47F74DC644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2252291091" sldId="264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2252291091" sldId="264"/>
            <ac:spMk id="23" creationId="{8E5E960F-9B14-4C4C-9C27-00D23EEF290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1010660281" sldId="265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1010660281" sldId="265"/>
            <ac:spMk id="17" creationId="{9D051D6F-B6C5-4CFF-8750-2A077C11F1BE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4169850549" sldId="266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4169850549" sldId="266"/>
            <ac:spMk id="11" creationId="{6CD2B5CD-37F8-43BA-B361-86FD868F952D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1903580046" sldId="267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1903580046" sldId="267"/>
            <ac:spMk id="9" creationId="{DB54A938-DD7B-4F56-A588-24FC58BB7817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614986527" sldId="268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614986527" sldId="268"/>
            <ac:spMk id="8" creationId="{2B2D4030-5049-400C-9606-41968D6BF076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2295710328" sldId="270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2295710328" sldId="270"/>
            <ac:spMk id="8" creationId="{9F875E33-5604-4F0B-BD3F-72A830ECC610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545532585" sldId="271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545532585" sldId="271"/>
            <ac:spMk id="8" creationId="{C71E75BA-0FFA-4E32-965B-A26DFB0F09B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1083529504" sldId="274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1083529504" sldId="274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207258468" sldId="275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207258468" sldId="275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3229455412" sldId="276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3229455412" sldId="276"/>
            <ac:spMk id="8" creationId="{CD13AA60-88EA-4EB2-92C6-CB91A6871EE7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1794013634" sldId="277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1794013634" sldId="277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3514348366" sldId="278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3514348366" sldId="278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3156921487" sldId="279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3156921487" sldId="279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4215761723" sldId="280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4215761723" sldId="280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2810821545" sldId="281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2810821545" sldId="281"/>
            <ac:spMk id="8" creationId="{141BE669-CBE2-4F8D-82B4-C4BAE67440F8}"/>
          </ac:spMkLst>
        </pc:spChg>
      </pc:sldChg>
      <pc:sldChg chg="modSp del mod modShow">
        <pc:chgData name="STAINO Andrea" userId="0c945b25-bd36-446c-b688-0c0cf3817131" providerId="ADAL" clId="{ED0BE4C9-7156-4CDD-ADC1-7D0AF2992C6B}" dt="2023-02-08T13:00:46.378" v="1255" actId="47"/>
        <pc:sldMkLst>
          <pc:docMk/>
          <pc:sldMk cId="3792855858" sldId="282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3792855858" sldId="282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153823184" sldId="283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153823184" sldId="283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140034452" sldId="284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140034452" sldId="284"/>
            <ac:spMk id="8" creationId="{CD13AA60-88EA-4EB2-92C6-CB91A6871EE7}"/>
          </ac:spMkLst>
        </pc:spChg>
      </pc:sldChg>
      <pc:sldChg chg="modSp mod">
        <pc:chgData name="STAINO Andrea" userId="0c945b25-bd36-446c-b688-0c0cf3817131" providerId="ADAL" clId="{ED0BE4C9-7156-4CDD-ADC1-7D0AF2992C6B}" dt="2023-02-08T16:56:16.491" v="1274" actId="20577"/>
        <pc:sldMkLst>
          <pc:docMk/>
          <pc:sldMk cId="3236689211" sldId="285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3236689211" sldId="285"/>
            <ac:spMk id="8" creationId="{141BE669-CBE2-4F8D-82B4-C4BAE67440F8}"/>
          </ac:spMkLst>
        </pc:spChg>
        <pc:spChg chg="mod">
          <ac:chgData name="STAINO Andrea" userId="0c945b25-bd36-446c-b688-0c0cf3817131" providerId="ADAL" clId="{ED0BE4C9-7156-4CDD-ADC1-7D0AF2992C6B}" dt="2023-02-08T16:56:16.491" v="1274" actId="20577"/>
          <ac:spMkLst>
            <pc:docMk/>
            <pc:sldMk cId="3236689211" sldId="285"/>
            <ac:spMk id="50" creationId="{D78C0B40-760E-4F7F-B950-47363CC6508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2183531165" sldId="286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2183531165" sldId="286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3491308912" sldId="287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3491308912" sldId="287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1461782520" sldId="288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1461782520" sldId="288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4237356434" sldId="289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4237356434" sldId="289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160447590" sldId="290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160447590" sldId="290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775438671" sldId="291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775438671" sldId="291"/>
            <ac:spMk id="8" creationId="{CD13AA60-88EA-4EB2-92C6-CB91A6871EE7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2726970689" sldId="292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2726970689" sldId="292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2899092351" sldId="293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2899092351" sldId="293"/>
            <ac:spMk id="8" creationId="{CD13AA60-88EA-4EB2-92C6-CB91A6871EE7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2628246556" sldId="294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2628246556" sldId="294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4290338006" sldId="295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4290338006" sldId="295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3114892540" sldId="296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3114892540" sldId="296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453822582" sldId="297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453822582" sldId="297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442017106" sldId="298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442017106" sldId="298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559830284" sldId="299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559830284" sldId="299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1255816453" sldId="300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1255816453" sldId="300"/>
            <ac:spMk id="8" creationId="{9F875E33-5604-4F0B-BD3F-72A830ECC610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2177081880" sldId="301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2177081880" sldId="301"/>
            <ac:spMk id="8" creationId="{C71E75BA-0FFA-4E32-965B-A26DFB0F09B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2623934245" sldId="302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2623934245" sldId="302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ED0BE4C9-7156-4CDD-ADC1-7D0AF2992C6B}" dt="2023-01-22T14:01:24.066" v="24"/>
        <pc:sldMkLst>
          <pc:docMk/>
          <pc:sldMk cId="2959526229" sldId="303"/>
        </pc:sldMkLst>
        <pc:spChg chg="mod">
          <ac:chgData name="STAINO Andrea" userId="0c945b25-bd36-446c-b688-0c0cf3817131" providerId="ADAL" clId="{ED0BE4C9-7156-4CDD-ADC1-7D0AF2992C6B}" dt="2023-01-22T14:01:24.066" v="24"/>
          <ac:spMkLst>
            <pc:docMk/>
            <pc:sldMk cId="2959526229" sldId="303"/>
            <ac:spMk id="15" creationId="{FAAC5FDA-507F-4065-A047-FB8C01997CD6}"/>
          </ac:spMkLst>
        </pc:spChg>
      </pc:sldChg>
      <pc:sldChg chg="modSp add mod modNotesTx">
        <pc:chgData name="STAINO Andrea" userId="0c945b25-bd36-446c-b688-0c0cf3817131" providerId="ADAL" clId="{ED0BE4C9-7156-4CDD-ADC1-7D0AF2992C6B}" dt="2023-02-09T12:21:34.714" v="1275"/>
        <pc:sldMkLst>
          <pc:docMk/>
          <pc:sldMk cId="1128405395" sldId="304"/>
        </pc:sldMkLst>
        <pc:spChg chg="mod">
          <ac:chgData name="STAINO Andrea" userId="0c945b25-bd36-446c-b688-0c0cf3817131" providerId="ADAL" clId="{ED0BE4C9-7156-4CDD-ADC1-7D0AF2992C6B}" dt="2023-02-06T03:53:46.068" v="327" actId="20577"/>
          <ac:spMkLst>
            <pc:docMk/>
            <pc:sldMk cId="1128405395" sldId="304"/>
            <ac:spMk id="2" creationId="{97A6A55B-F1AC-4CA3-AB27-BC142C5E74CF}"/>
          </ac:spMkLst>
        </pc:spChg>
        <pc:spChg chg="mod">
          <ac:chgData name="STAINO Andrea" userId="0c945b25-bd36-446c-b688-0c0cf3817131" providerId="ADAL" clId="{ED0BE4C9-7156-4CDD-ADC1-7D0AF2992C6B}" dt="2023-02-06T08:03:35.648" v="1254" actId="27636"/>
          <ac:spMkLst>
            <pc:docMk/>
            <pc:sldMk cId="1128405395" sldId="304"/>
            <ac:spMk id="13" creationId="{9EDA588E-7D44-46F1-8D4C-5FD3DB7D0915}"/>
          </ac:spMkLst>
        </pc:spChg>
        <pc:spChg chg="mod">
          <ac:chgData name="STAINO Andrea" userId="0c945b25-bd36-446c-b688-0c0cf3817131" providerId="ADAL" clId="{ED0BE4C9-7156-4CDD-ADC1-7D0AF2992C6B}" dt="2023-02-09T12:21:34.714" v="1275"/>
          <ac:spMkLst>
            <pc:docMk/>
            <pc:sldMk cId="1128405395" sldId="304"/>
            <ac:spMk id="14" creationId="{D4F5B950-A7E0-46ED-A0D1-F0824A7E772D}"/>
          </ac:spMkLst>
        </pc:spChg>
      </pc:sldChg>
      <pc:sldChg chg="modSp add mod">
        <pc:chgData name="STAINO Andrea" userId="0c945b25-bd36-446c-b688-0c0cf3817131" providerId="ADAL" clId="{ED0BE4C9-7156-4CDD-ADC1-7D0AF2992C6B}" dt="2023-02-06T03:45:49.907" v="104" actId="108"/>
        <pc:sldMkLst>
          <pc:docMk/>
          <pc:sldMk cId="4098338829" sldId="305"/>
        </pc:sldMkLst>
        <pc:spChg chg="mod">
          <ac:chgData name="STAINO Andrea" userId="0c945b25-bd36-446c-b688-0c0cf3817131" providerId="ADAL" clId="{ED0BE4C9-7156-4CDD-ADC1-7D0AF2992C6B}" dt="2023-02-06T03:45:49.907" v="104" actId="108"/>
          <ac:spMkLst>
            <pc:docMk/>
            <pc:sldMk cId="4098338829" sldId="305"/>
            <ac:spMk id="13" creationId="{9EDA588E-7D44-46F1-8D4C-5FD3DB7D0915}"/>
          </ac:spMkLst>
        </pc:spChg>
      </pc:sldChg>
      <pc:sldChg chg="addSp delSp modSp add mod">
        <pc:chgData name="STAINO Andrea" userId="0c945b25-bd36-446c-b688-0c0cf3817131" providerId="ADAL" clId="{ED0BE4C9-7156-4CDD-ADC1-7D0AF2992C6B}" dt="2023-02-06T07:39:09.526" v="765" actId="1076"/>
        <pc:sldMkLst>
          <pc:docMk/>
          <pc:sldMk cId="1535911128" sldId="306"/>
        </pc:sldMkLst>
        <pc:picChg chg="add mod">
          <ac:chgData name="STAINO Andrea" userId="0c945b25-bd36-446c-b688-0c0cf3817131" providerId="ADAL" clId="{ED0BE4C9-7156-4CDD-ADC1-7D0AF2992C6B}" dt="2023-02-06T07:39:09.526" v="765" actId="1076"/>
          <ac:picMkLst>
            <pc:docMk/>
            <pc:sldMk cId="1535911128" sldId="306"/>
            <ac:picMk id="4" creationId="{111280E9-37A4-47C1-BDEA-57E027CC0592}"/>
          </ac:picMkLst>
        </pc:picChg>
        <pc:picChg chg="del">
          <ac:chgData name="STAINO Andrea" userId="0c945b25-bd36-446c-b688-0c0cf3817131" providerId="ADAL" clId="{ED0BE4C9-7156-4CDD-ADC1-7D0AF2992C6B}" dt="2023-02-06T07:37:05.222" v="761" actId="478"/>
          <ac:picMkLst>
            <pc:docMk/>
            <pc:sldMk cId="1535911128" sldId="306"/>
            <ac:picMk id="51" creationId="{52FED0B8-77D9-4ECE-9070-CA8CBCD43DEE}"/>
          </ac:picMkLst>
        </pc:picChg>
      </pc:sldChg>
    </pc:docChg>
  </pc:docChgLst>
  <pc:docChgLst>
    <pc:chgData name="STAINO Andrea" userId="0c945b25-bd36-446c-b688-0c0cf3817131" providerId="ADAL" clId="{D1FE0907-FBEA-44C0-8FD0-2C4FDB1FE210}"/>
    <pc:docChg chg="modSld">
      <pc:chgData name="STAINO Andrea" userId="0c945b25-bd36-446c-b688-0c0cf3817131" providerId="ADAL" clId="{D1FE0907-FBEA-44C0-8FD0-2C4FDB1FE210}" dt="2024-01-31T16:58:51.697" v="3" actId="20577"/>
      <pc:docMkLst>
        <pc:docMk/>
      </pc:docMkLst>
      <pc:sldChg chg="modSp">
        <pc:chgData name="STAINO Andrea" userId="0c945b25-bd36-446c-b688-0c0cf3817131" providerId="ADAL" clId="{D1FE0907-FBEA-44C0-8FD0-2C4FDB1FE210}" dt="2024-01-18T20:47:36.769" v="0"/>
        <pc:sldMkLst>
          <pc:docMk/>
          <pc:sldMk cId="2352293361" sldId="256"/>
        </pc:sldMkLst>
        <pc:spChg chg="mod">
          <ac:chgData name="STAINO Andrea" userId="0c945b25-bd36-446c-b688-0c0cf3817131" providerId="ADAL" clId="{D1FE0907-FBEA-44C0-8FD0-2C4FDB1FE210}" dt="2024-01-18T20:47:36.769" v="0"/>
          <ac:spMkLst>
            <pc:docMk/>
            <pc:sldMk cId="2352293361" sldId="256"/>
            <ac:spMk id="8" creationId="{98A3BCCD-D2F6-4AEE-9800-9B55936D6D07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331102909" sldId="260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331102909" sldId="260"/>
            <ac:spMk id="8" creationId="{CD13AA60-88EA-4EB2-92C6-CB91A6871EE7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3483851542" sldId="261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3483851542" sldId="261"/>
            <ac:spMk id="14" creationId="{CC6DCCF5-E052-4102-9D90-745F1B94C98F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313144641" sldId="262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313144641" sldId="262"/>
            <ac:spMk id="30" creationId="{2BAD72D2-D600-4853-B2C0-3A68724D2995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3323718212" sldId="263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3323718212" sldId="263"/>
            <ac:spMk id="48" creationId="{CF6AD8B6-EC54-4E0F-B70D-3B47F74DC644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2252291091" sldId="264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2252291091" sldId="264"/>
            <ac:spMk id="23" creationId="{8E5E960F-9B14-4C4C-9C27-00D23EEF290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1010660281" sldId="265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1010660281" sldId="265"/>
            <ac:spMk id="17" creationId="{9D051D6F-B6C5-4CFF-8750-2A077C11F1BE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4169850549" sldId="266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4169850549" sldId="266"/>
            <ac:spMk id="11" creationId="{6CD2B5CD-37F8-43BA-B361-86FD868F952D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1903580046" sldId="267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1903580046" sldId="267"/>
            <ac:spMk id="9" creationId="{DB54A938-DD7B-4F56-A588-24FC58BB7817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614986527" sldId="268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614986527" sldId="268"/>
            <ac:spMk id="8" creationId="{2B2D4030-5049-400C-9606-41968D6BF076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2295710328" sldId="270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2295710328" sldId="270"/>
            <ac:spMk id="8" creationId="{9F875E33-5604-4F0B-BD3F-72A830ECC610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545532585" sldId="271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545532585" sldId="271"/>
            <ac:spMk id="8" creationId="{C71E75BA-0FFA-4E32-965B-A26DFB0F09B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1083529504" sldId="274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1083529504" sldId="274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207258468" sldId="275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207258468" sldId="275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3229455412" sldId="276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3229455412" sldId="276"/>
            <ac:spMk id="8" creationId="{CD13AA60-88EA-4EB2-92C6-CB91A6871EE7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1794013634" sldId="277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1794013634" sldId="277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3514348366" sldId="278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3514348366" sldId="278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3156921487" sldId="279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3156921487" sldId="279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4215761723" sldId="280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4215761723" sldId="280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2810821545" sldId="281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2810821545" sldId="281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153823184" sldId="283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153823184" sldId="283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140034452" sldId="284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140034452" sldId="284"/>
            <ac:spMk id="8" creationId="{CD13AA60-88EA-4EB2-92C6-CB91A6871EE7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3236689211" sldId="285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3236689211" sldId="285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2183531165" sldId="286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2183531165" sldId="286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3491308912" sldId="287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3491308912" sldId="287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1461782520" sldId="288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1461782520" sldId="288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4237356434" sldId="289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4237356434" sldId="289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160447590" sldId="290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160447590" sldId="290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775438671" sldId="291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775438671" sldId="291"/>
            <ac:spMk id="8" creationId="{CD13AA60-88EA-4EB2-92C6-CB91A6871EE7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2726970689" sldId="292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2726970689" sldId="292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2899092351" sldId="293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2899092351" sldId="293"/>
            <ac:spMk id="8" creationId="{CD13AA60-88EA-4EB2-92C6-CB91A6871EE7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2628246556" sldId="294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2628246556" sldId="294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4290338006" sldId="295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4290338006" sldId="295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3114892540" sldId="296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3114892540" sldId="296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453822582" sldId="297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453822582" sldId="297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442017106" sldId="298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442017106" sldId="298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559830284" sldId="299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559830284" sldId="299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1255816453" sldId="300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1255816453" sldId="300"/>
            <ac:spMk id="8" creationId="{9F875E33-5604-4F0B-BD3F-72A830ECC610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2177081880" sldId="301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2177081880" sldId="301"/>
            <ac:spMk id="8" creationId="{C71E75BA-0FFA-4E32-965B-A26DFB0F09B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2623934245" sldId="302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2623934245" sldId="302"/>
            <ac:spMk id="8" creationId="{141BE669-CBE2-4F8D-82B4-C4BAE67440F8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2959526229" sldId="303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2959526229" sldId="303"/>
            <ac:spMk id="15" creationId="{FAAC5FDA-507F-4065-A047-FB8C01997CD6}"/>
          </ac:spMkLst>
        </pc:spChg>
      </pc:sldChg>
      <pc:sldChg chg="modSp modNotesTx">
        <pc:chgData name="STAINO Andrea" userId="0c945b25-bd36-446c-b688-0c0cf3817131" providerId="ADAL" clId="{D1FE0907-FBEA-44C0-8FD0-2C4FDB1FE210}" dt="2024-01-31T16:58:51.697" v="3" actId="20577"/>
        <pc:sldMkLst>
          <pc:docMk/>
          <pc:sldMk cId="1128405395" sldId="304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1128405395" sldId="304"/>
            <ac:spMk id="15" creationId="{FAAC5FDA-507F-4065-A047-FB8C01997CD6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4098338829" sldId="305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4098338829" sldId="305"/>
            <ac:spMk id="8" creationId="{CD13AA60-88EA-4EB2-92C6-CB91A6871EE7}"/>
          </ac:spMkLst>
        </pc:spChg>
      </pc:sldChg>
      <pc:sldChg chg="modSp">
        <pc:chgData name="STAINO Andrea" userId="0c945b25-bd36-446c-b688-0c0cf3817131" providerId="ADAL" clId="{D1FE0907-FBEA-44C0-8FD0-2C4FDB1FE210}" dt="2024-01-18T20:48:38.812" v="2"/>
        <pc:sldMkLst>
          <pc:docMk/>
          <pc:sldMk cId="1535911128" sldId="306"/>
        </pc:sldMkLst>
        <pc:spChg chg="mod">
          <ac:chgData name="STAINO Andrea" userId="0c945b25-bd36-446c-b688-0c0cf3817131" providerId="ADAL" clId="{D1FE0907-FBEA-44C0-8FD0-2C4FDB1FE210}" dt="2024-01-18T20:48:38.812" v="2"/>
          <ac:spMkLst>
            <pc:docMk/>
            <pc:sldMk cId="1535911128" sldId="306"/>
            <ac:spMk id="8" creationId="{141BE669-CBE2-4F8D-82B4-C4BAE67440F8}"/>
          </ac:spMkLst>
        </pc:spChg>
      </pc:sldChg>
    </pc:docChg>
  </pc:docChgLst>
  <pc:docChgLst>
    <pc:chgData name="STAINO Andrea" userId="0c945b25-bd36-446c-b688-0c0cf3817131" providerId="ADAL" clId="{DD8E8AB0-8313-4574-ACF2-CA7065A20D6E}"/>
    <pc:docChg chg="undo redo custSel addSld delSld modSld sldOrd">
      <pc:chgData name="STAINO Andrea" userId="0c945b25-bd36-446c-b688-0c0cf3817131" providerId="ADAL" clId="{DD8E8AB0-8313-4574-ACF2-CA7065A20D6E}" dt="2021-08-30T13:21:53.143" v="1103" actId="1076"/>
      <pc:docMkLst>
        <pc:docMk/>
      </pc:docMkLst>
      <pc:sldChg chg="modSp modAnim">
        <pc:chgData name="STAINO Andrea" userId="0c945b25-bd36-446c-b688-0c0cf3817131" providerId="ADAL" clId="{DD8E8AB0-8313-4574-ACF2-CA7065A20D6E}" dt="2021-08-24T15:13:01.928" v="14" actId="12"/>
        <pc:sldMkLst>
          <pc:docMk/>
          <pc:sldMk cId="3483851542" sldId="261"/>
        </pc:sldMkLst>
        <pc:spChg chg="mod">
          <ac:chgData name="STAINO Andrea" userId="0c945b25-bd36-446c-b688-0c0cf3817131" providerId="ADAL" clId="{DD8E8AB0-8313-4574-ACF2-CA7065A20D6E}" dt="2021-08-24T15:13:01.928" v="14" actId="12"/>
          <ac:spMkLst>
            <pc:docMk/>
            <pc:sldMk cId="3483851542" sldId="261"/>
            <ac:spMk id="2" creationId="{97A6A55B-F1AC-4CA3-AB27-BC142C5E74CF}"/>
          </ac:spMkLst>
        </pc:spChg>
      </pc:sldChg>
      <pc:sldChg chg="addSp delSp modSp add mod delAnim">
        <pc:chgData name="STAINO Andrea" userId="0c945b25-bd36-446c-b688-0c0cf3817131" providerId="ADAL" clId="{DD8E8AB0-8313-4574-ACF2-CA7065A20D6E}" dt="2021-08-24T19:53:48.969" v="195" actId="478"/>
        <pc:sldMkLst>
          <pc:docMk/>
          <pc:sldMk cId="313144641" sldId="262"/>
        </pc:sldMkLst>
        <pc:spChg chg="mod">
          <ac:chgData name="STAINO Andrea" userId="0c945b25-bd36-446c-b688-0c0cf3817131" providerId="ADAL" clId="{DD8E8AB0-8313-4574-ACF2-CA7065A20D6E}" dt="2021-08-24T15:13:17.526" v="18" actId="12"/>
          <ac:spMkLst>
            <pc:docMk/>
            <pc:sldMk cId="313144641" sldId="262"/>
            <ac:spMk id="2" creationId="{97A6A55B-F1AC-4CA3-AB27-BC142C5E74CF}"/>
          </ac:spMkLst>
        </pc:spChg>
        <pc:spChg chg="del">
          <ac:chgData name="STAINO Andrea" userId="0c945b25-bd36-446c-b688-0c0cf3817131" providerId="ADAL" clId="{DD8E8AB0-8313-4574-ACF2-CA7065A20D6E}" dt="2021-08-24T15:10:29.904" v="2" actId="478"/>
          <ac:spMkLst>
            <pc:docMk/>
            <pc:sldMk cId="313144641" sldId="262"/>
            <ac:spMk id="10" creationId="{A8C2EF96-117F-4279-BB5E-577A4F3F4E50}"/>
          </ac:spMkLst>
        </pc:spChg>
        <pc:spChg chg="del">
          <ac:chgData name="STAINO Andrea" userId="0c945b25-bd36-446c-b688-0c0cf3817131" providerId="ADAL" clId="{DD8E8AB0-8313-4574-ACF2-CA7065A20D6E}" dt="2021-08-24T15:10:29.904" v="2" actId="478"/>
          <ac:spMkLst>
            <pc:docMk/>
            <pc:sldMk cId="313144641" sldId="262"/>
            <ac:spMk id="11" creationId="{E2123630-8BFF-40CD-B69B-4EEDFAD2EE37}"/>
          </ac:spMkLst>
        </pc:spChg>
        <pc:spChg chg="add mod">
          <ac:chgData name="STAINO Andrea" userId="0c945b25-bd36-446c-b688-0c0cf3817131" providerId="ADAL" clId="{DD8E8AB0-8313-4574-ACF2-CA7065A20D6E}" dt="2021-08-24T15:13:40.587" v="40" actId="1035"/>
          <ac:spMkLst>
            <pc:docMk/>
            <pc:sldMk cId="313144641" sldId="262"/>
            <ac:spMk id="14" creationId="{97D1A86E-C89B-4E53-8392-28A493A9DC56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16" creationId="{1650B449-2346-42B6-A74F-713AE1570FCC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17" creationId="{A922D521-A393-42CD-8AEB-95691F9909A1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18" creationId="{B67F3A63-EC00-43B9-A6E2-BCEA2EE5D87D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19" creationId="{576BE325-6A6F-4129-878F-D21630980112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0" creationId="{42B7C3B4-C2D4-436E-A832-B9BCE7CBA081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1" creationId="{E4995795-9063-498E-85B7-1AE7FF5E3ACD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2" creationId="{A0B243A9-839D-4A08-B508-1297F070A144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3" creationId="{A2434390-9368-43BB-A7E0-546DDBF0BEE7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4" creationId="{B489B49D-411C-4793-A885-4EA9C8C2AC21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5" creationId="{78111890-408D-4014-BC99-02E04EEAD181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6" creationId="{C6F1E6B1-B027-47E1-9FE8-01DF26D3A714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7" creationId="{6D0453B9-2E94-4599-AF8D-741953167D33}"/>
          </ac:spMkLst>
        </pc:spChg>
        <pc:spChg chg="mod">
          <ac:chgData name="STAINO Andrea" userId="0c945b25-bd36-446c-b688-0c0cf3817131" providerId="ADAL" clId="{DD8E8AB0-8313-4574-ACF2-CA7065A20D6E}" dt="2021-08-24T15:11:33.040" v="8"/>
          <ac:spMkLst>
            <pc:docMk/>
            <pc:sldMk cId="313144641" sldId="262"/>
            <ac:spMk id="28" creationId="{0FE026A0-E755-4C01-B938-DC91BB587203}"/>
          </ac:spMkLst>
        </pc:spChg>
        <pc:spChg chg="add mod">
          <ac:chgData name="STAINO Andrea" userId="0c945b25-bd36-446c-b688-0c0cf3817131" providerId="ADAL" clId="{DD8E8AB0-8313-4574-ACF2-CA7065A20D6E}" dt="2021-08-24T15:12:08.254" v="9"/>
          <ac:spMkLst>
            <pc:docMk/>
            <pc:sldMk cId="313144641" sldId="262"/>
            <ac:spMk id="29" creationId="{A81BDF8D-FF90-4DFD-858B-B0BF49A7FB4E}"/>
          </ac:spMkLst>
        </pc:spChg>
        <pc:spChg chg="add del mod">
          <ac:chgData name="STAINO Andrea" userId="0c945b25-bd36-446c-b688-0c0cf3817131" providerId="ADAL" clId="{DD8E8AB0-8313-4574-ACF2-CA7065A20D6E}" dt="2021-08-24T19:53:48.969" v="195" actId="478"/>
          <ac:spMkLst>
            <pc:docMk/>
            <pc:sldMk cId="313144641" sldId="262"/>
            <ac:spMk id="30" creationId="{32073A06-AA11-420A-86FE-94B0DEEA7A4E}"/>
          </ac:spMkLst>
        </pc:spChg>
        <pc:grpChg chg="add mod">
          <ac:chgData name="STAINO Andrea" userId="0c945b25-bd36-446c-b688-0c0cf3817131" providerId="ADAL" clId="{DD8E8AB0-8313-4574-ACF2-CA7065A20D6E}" dt="2021-08-24T15:11:33.040" v="8"/>
          <ac:grpSpMkLst>
            <pc:docMk/>
            <pc:sldMk cId="313144641" sldId="262"/>
            <ac:grpSpMk id="15" creationId="{EDA45AFF-3324-406F-9008-B60A7B5776B3}"/>
          </ac:grpSpMkLst>
        </pc:grpChg>
        <pc:picChg chg="del">
          <ac:chgData name="STAINO Andrea" userId="0c945b25-bd36-446c-b688-0c0cf3817131" providerId="ADAL" clId="{DD8E8AB0-8313-4574-ACF2-CA7065A20D6E}" dt="2021-08-24T15:10:29.904" v="2" actId="478"/>
          <ac:picMkLst>
            <pc:docMk/>
            <pc:sldMk cId="313144641" sldId="262"/>
            <ac:picMk id="8" creationId="{E0F06CCE-D69A-43E7-AFCF-BB3D150CC6CB}"/>
          </ac:picMkLst>
        </pc:picChg>
        <pc:picChg chg="del">
          <ac:chgData name="STAINO Andrea" userId="0c945b25-bd36-446c-b688-0c0cf3817131" providerId="ADAL" clId="{DD8E8AB0-8313-4574-ACF2-CA7065A20D6E}" dt="2021-08-24T15:10:29.904" v="2" actId="478"/>
          <ac:picMkLst>
            <pc:docMk/>
            <pc:sldMk cId="313144641" sldId="262"/>
            <ac:picMk id="9" creationId="{F2102899-C469-4598-AEAC-79BE3CCD091F}"/>
          </ac:picMkLst>
        </pc:picChg>
      </pc:sldChg>
      <pc:sldChg chg="new del">
        <pc:chgData name="STAINO Andrea" userId="0c945b25-bd36-446c-b688-0c0cf3817131" providerId="ADAL" clId="{DD8E8AB0-8313-4574-ACF2-CA7065A20D6E}" dt="2021-08-24T15:10:50.155" v="5" actId="47"/>
        <pc:sldMkLst>
          <pc:docMk/>
          <pc:sldMk cId="923119481" sldId="263"/>
        </pc:sldMkLst>
      </pc:sldChg>
      <pc:sldChg chg="addSp delSp modSp add mod">
        <pc:chgData name="STAINO Andrea" userId="0c945b25-bd36-446c-b688-0c0cf3817131" providerId="ADAL" clId="{DD8E8AB0-8313-4574-ACF2-CA7065A20D6E}" dt="2021-08-24T19:42:14.544" v="51"/>
        <pc:sldMkLst>
          <pc:docMk/>
          <pc:sldMk cId="3323718212" sldId="263"/>
        </pc:sldMkLst>
        <pc:spChg chg="add del mod">
          <ac:chgData name="STAINO Andrea" userId="0c945b25-bd36-446c-b688-0c0cf3817131" providerId="ADAL" clId="{DD8E8AB0-8313-4574-ACF2-CA7065A20D6E}" dt="2021-08-24T19:41:53.290" v="43" actId="478"/>
          <ac:spMkLst>
            <pc:docMk/>
            <pc:sldMk cId="3323718212" sldId="263"/>
            <ac:spMk id="4" creationId="{C3DBA29C-AB7D-4E05-98B7-0F7A7D0DDF67}"/>
          </ac:spMkLst>
        </pc:spChg>
        <pc:spChg chg="del">
          <ac:chgData name="STAINO Andrea" userId="0c945b25-bd36-446c-b688-0c0cf3817131" providerId="ADAL" clId="{DD8E8AB0-8313-4574-ACF2-CA7065A20D6E}" dt="2021-08-24T19:41:49.974" v="42" actId="478"/>
          <ac:spMkLst>
            <pc:docMk/>
            <pc:sldMk cId="3323718212" sldId="263"/>
            <ac:spMk id="14" creationId="{97D1A86E-C89B-4E53-8392-28A493A9DC56}"/>
          </ac:spMkLst>
        </pc:spChg>
        <pc:spChg chg="del">
          <ac:chgData name="STAINO Andrea" userId="0c945b25-bd36-446c-b688-0c0cf3817131" providerId="ADAL" clId="{DD8E8AB0-8313-4574-ACF2-CA7065A20D6E}" dt="2021-08-24T19:41:56.269" v="44" actId="478"/>
          <ac:spMkLst>
            <pc:docMk/>
            <pc:sldMk cId="3323718212" sldId="263"/>
            <ac:spMk id="29" creationId="{A81BDF8D-FF90-4DFD-858B-B0BF49A7FB4E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0" creationId="{0050AF22-7235-499D-B775-F457C34D3CF0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1" creationId="{3123AAE5-01C9-416E-A8C5-1BF8623F57DB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2" creationId="{5000F437-0107-4752-B67B-8D05C13195F9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3" creationId="{4A7555FB-A17B-45E8-9CF5-0E7984EC86D2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4" creationId="{329D0656-3741-40B4-AED9-6648A476A430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5" creationId="{5A520F38-A012-4872-876C-7821C5571BD9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6" creationId="{3062494C-6995-4EAB-AF93-300998F8ED79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7" creationId="{C72CE970-28F8-4DBD-8485-3FD3DB0D531A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8" creationId="{BA9C7DE0-B6EC-4D26-AB96-C2147259A68F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39" creationId="{0224CA61-2E7F-4608-8887-CDD28EFD9224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0" creationId="{C53B24BB-7E1A-45F0-B909-1E1A723DDC6B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1" creationId="{C6A39233-43D5-4132-8FFC-B25DC72AC490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4" creationId="{FC24FBE1-171B-4E80-A0DE-82D803BA1020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5" creationId="{1E700BA2-D6FC-4776-A796-BF5CDD2E59A4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6" creationId="{6446E789-05DE-4EE7-B8E0-5B3BBBE4BAC6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7" creationId="{D3E146BD-FEA5-41A5-A25E-08235FFE45A7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8" creationId="{0B1D4703-F68D-4284-8FD3-6BC4906746A8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49" creationId="{0C0A3C47-B9A1-48A6-97D9-4B510F8114B5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0" creationId="{F752D741-FE3D-48E2-AE2C-370EDE1B6A5E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1" creationId="{3EA05350-8140-4DC4-A617-F83BA32DF588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2" creationId="{8BC41B41-9856-40F2-8C98-41E77839F2E9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3" creationId="{08700141-9AA8-42AA-9979-D8E18875BF83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4" creationId="{67F02745-2FA0-4A80-9D4C-9C992FFD4E03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6" creationId="{8364542A-D733-4E85-974C-BAFDC8801CBD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58" creationId="{44F7587B-097E-4A8A-8A3A-CFED0A37E3EA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60" creationId="{049D0076-7642-42BA-9ED8-39D95FF8C3B1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62" creationId="{9816E322-07DA-4B7B-959E-F3D97A59D208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64" creationId="{B5740F1C-51DA-46B0-8842-0EA769285843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67" creationId="{39DB414A-C54A-4759-A69D-3EE7C7CFA3CC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68" creationId="{74D31F33-1B56-4DD9-AEF2-28E4EEF6B757}"/>
          </ac:spMkLst>
        </pc:spChg>
        <pc:spChg chg="add del mod">
          <ac:chgData name="STAINO Andrea" userId="0c945b25-bd36-446c-b688-0c0cf3817131" providerId="ADAL" clId="{DD8E8AB0-8313-4574-ACF2-CA7065A20D6E}" dt="2021-08-24T19:42:14.493" v="50"/>
          <ac:spMkLst>
            <pc:docMk/>
            <pc:sldMk cId="3323718212" sldId="263"/>
            <ac:spMk id="70" creationId="{E6534711-68F1-4214-A180-15C44284319C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2" creationId="{5ED389D6-C483-44AD-9858-B0D120B2AF4D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3" creationId="{79ADABFF-2124-4801-A656-E9A8F0BEBF64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4" creationId="{4CCDEAA1-AB7D-4912-B901-D1A9D629BE08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5" creationId="{4F28C48C-10A7-45DB-82D7-547310FC53BF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6" creationId="{B496EB70-D87E-4D20-9884-CE10B5FFBA6E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7" creationId="{1B48F71B-FFB7-4F8C-8B1D-8FD72AE26706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8" creationId="{6FF3094B-850E-444D-BEB5-2B629634FA77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79" creationId="{090DFDEE-1D44-478E-B1C6-4716F6D9D74C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0" creationId="{8884996F-2D0E-4540-B44E-6277D739CB10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1" creationId="{3B2F0AD4-D7F0-49A9-9110-20BF9C892CD8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2" creationId="{8E246A2D-8991-4B1D-A453-540A9D2E6640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3" creationId="{9E14E4C1-AE80-4BBD-BD90-3114111F516D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6" creationId="{3777A738-8A10-47E6-AD3D-36F2F9B59A8A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7" creationId="{5A1EA3FA-7AB3-4DD2-9CFB-506B01CDD7B1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8" creationId="{A2A0154C-447C-4E2D-8C30-CFA60F7044D3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89" creationId="{3A922E35-8430-48F9-B1F5-8D5A70F805BD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0" creationId="{9F23C201-2438-422A-A125-C023BA43F849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1" creationId="{3A1A3F49-06C5-4C4B-AC9D-DAB62AAA2D82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2" creationId="{033BCD28-E223-449C-8230-7D71D9C729CC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3" creationId="{02231DA0-C677-4653-8385-F5621F7347E2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4" creationId="{A005F437-B1C2-4E8B-883D-95DE4284BD06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5" creationId="{A5409BF4-A278-4982-B8BB-499D6E7AE833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6" creationId="{2B6B7034-2D9A-4157-9220-897BBF48045D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98" creationId="{053D0507-EB98-4B1B-A8F4-12B6BF17A561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00" creationId="{CC4FDE7A-A306-4045-B5BD-2436550756CE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02" creationId="{85C3DF26-0410-4EBE-8B47-94C320031A84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04" creationId="{08053932-3016-4C38-B1BA-3DD643345579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06" creationId="{51332765-68A0-4E41-9807-C110C3648025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09" creationId="{CEAA51C8-EAFE-4144-AEB0-B616907C5E00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10" creationId="{407FA2A8-5C5D-4438-A915-DFD24A453F74}"/>
          </ac:spMkLst>
        </pc:spChg>
        <pc:spChg chg="add mod">
          <ac:chgData name="STAINO Andrea" userId="0c945b25-bd36-446c-b688-0c0cf3817131" providerId="ADAL" clId="{DD8E8AB0-8313-4574-ACF2-CA7065A20D6E}" dt="2021-08-24T19:42:14.544" v="51"/>
          <ac:spMkLst>
            <pc:docMk/>
            <pc:sldMk cId="3323718212" sldId="263"/>
            <ac:spMk id="112" creationId="{77BC9E4D-BB63-4B14-A01A-7462FA1F28F0}"/>
          </ac:spMkLst>
        </pc:spChg>
        <pc:grpChg chg="del">
          <ac:chgData name="STAINO Andrea" userId="0c945b25-bd36-446c-b688-0c0cf3817131" providerId="ADAL" clId="{DD8E8AB0-8313-4574-ACF2-CA7065A20D6E}" dt="2021-08-24T19:41:49.974" v="42" actId="478"/>
          <ac:grpSpMkLst>
            <pc:docMk/>
            <pc:sldMk cId="3323718212" sldId="263"/>
            <ac:grpSpMk id="15" creationId="{EDA45AFF-3324-406F-9008-B60A7B5776B3}"/>
          </ac:grpSpMkLst>
        </pc:grp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42" creationId="{90FC671D-CEA6-4660-B9DA-CE0B3E303AB9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43" creationId="{4AA73C2D-DA7A-4C4B-9C2E-3E060A6FC304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55" creationId="{34031D53-D211-4F03-9C06-52CA7A2ECDD8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57" creationId="{51B826EC-72D3-424A-8A1D-D888E8CE0D7C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59" creationId="{3770E51F-E260-43DC-A671-0F052961B30B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61" creationId="{F47216C2-4EC0-4C27-98AA-280291ADFA30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63" creationId="{394F031A-89D4-4175-9503-FA8136262674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65" creationId="{6CB65B4C-689B-41E0-ADA3-4399E2CC8211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66" creationId="{2024228A-3F10-47F0-85E4-1F8C0C35CD54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69" creationId="{02377D91-A5F1-4012-A5CB-1893887F2C47}"/>
          </ac:cxnSpMkLst>
        </pc:cxnChg>
        <pc:cxnChg chg="add del mod">
          <ac:chgData name="STAINO Andrea" userId="0c945b25-bd36-446c-b688-0c0cf3817131" providerId="ADAL" clId="{DD8E8AB0-8313-4574-ACF2-CA7065A20D6E}" dt="2021-08-24T19:42:14.493" v="50"/>
          <ac:cxnSpMkLst>
            <pc:docMk/>
            <pc:sldMk cId="3323718212" sldId="263"/>
            <ac:cxnSpMk id="71" creationId="{A5393E55-2328-4420-8B4E-412F1D0E5D09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84" creationId="{9630CE0C-81C9-4AFE-82EC-07CAE1446305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85" creationId="{64828F74-B31F-4653-92E1-419F9AACED2C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97" creationId="{7E57DA54-C929-498B-8C3B-27EFB4B1A6BE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99" creationId="{E561BC47-9E72-4824-B508-BC36046857FD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01" creationId="{9B79FE1C-12DF-4192-B6DC-08919388A421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03" creationId="{ECCD4B58-C844-4F32-AC7B-C7F11C3EA990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05" creationId="{B9BF2559-B81B-459A-8098-9901F8F97F20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07" creationId="{0A3CA1D4-CB28-42CF-BC36-A9A1131D8E02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08" creationId="{6840490C-89E2-4DCE-8774-6988736B5883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11" creationId="{911FE878-B39F-4890-92DA-2149746C183F}"/>
          </ac:cxnSpMkLst>
        </pc:cxnChg>
        <pc:cxnChg chg="add mod">
          <ac:chgData name="STAINO Andrea" userId="0c945b25-bd36-446c-b688-0c0cf3817131" providerId="ADAL" clId="{DD8E8AB0-8313-4574-ACF2-CA7065A20D6E}" dt="2021-08-24T19:42:14.544" v="51"/>
          <ac:cxnSpMkLst>
            <pc:docMk/>
            <pc:sldMk cId="3323718212" sldId="263"/>
            <ac:cxnSpMk id="113" creationId="{0B535BAD-3540-4545-A64B-C6869A5098AE}"/>
          </ac:cxnSpMkLst>
        </pc:cxnChg>
      </pc:sldChg>
      <pc:sldChg chg="addSp delSp modSp add mod">
        <pc:chgData name="STAINO Andrea" userId="0c945b25-bd36-446c-b688-0c0cf3817131" providerId="ADAL" clId="{DD8E8AB0-8313-4574-ACF2-CA7065A20D6E}" dt="2021-08-30T11:56:41.269" v="958" actId="20577"/>
        <pc:sldMkLst>
          <pc:docMk/>
          <pc:sldMk cId="2252291091" sldId="264"/>
        </pc:sldMkLst>
        <pc:spChg chg="mod">
          <ac:chgData name="STAINO Andrea" userId="0c945b25-bd36-446c-b688-0c0cf3817131" providerId="ADAL" clId="{DD8E8AB0-8313-4574-ACF2-CA7065A20D6E}" dt="2021-08-24T19:51:41.998" v="139" actId="20577"/>
          <ac:spMkLst>
            <pc:docMk/>
            <pc:sldMk cId="2252291091" sldId="264"/>
            <ac:spMk id="2" creationId="{97A6A55B-F1AC-4CA3-AB27-BC142C5E74CF}"/>
          </ac:spMkLst>
        </pc:spChg>
        <pc:spChg chg="add mod">
          <ac:chgData name="STAINO Andrea" userId="0c945b25-bd36-446c-b688-0c0cf3817131" providerId="ADAL" clId="{DD8E8AB0-8313-4574-ACF2-CA7065A20D6E}" dt="2021-08-30T11:56:41.269" v="958" actId="20577"/>
          <ac:spMkLst>
            <pc:docMk/>
            <pc:sldMk cId="2252291091" sldId="264"/>
            <ac:spMk id="48" creationId="{4EA03AE8-5A67-4D4C-80E1-903FA7E78A5C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49" creationId="{FAC6B64B-CEFC-43C5-821F-452BF0FB2ABA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0" creationId="{D3C9EB60-E0A4-4DFE-88DD-27F6F25133A8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3" creationId="{8D80995F-06E3-4086-92CB-43A12D0BAFF4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4" creationId="{AF0FAE99-35E5-4822-B53D-A02446EA1C8D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6" creationId="{FCD8C1C0-B8DD-458F-B717-95E550E55012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7" creationId="{D43484F2-4622-4250-B374-B6BB6EAB3DE6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58" creationId="{EA6DECC5-DE31-4E7F-A7C3-90FC2DF7349A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61" creationId="{71D21004-A082-4EAA-BD22-FBD0F7FE6825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62" creationId="{1378100E-80B9-427D-BFC4-867A82E59A1D}"/>
          </ac:spMkLst>
        </pc:spChg>
        <pc:spChg chg="add del mod">
          <ac:chgData name="STAINO Andrea" userId="0c945b25-bd36-446c-b688-0c0cf3817131" providerId="ADAL" clId="{DD8E8AB0-8313-4574-ACF2-CA7065A20D6E}" dt="2021-08-24T19:50:56.388" v="109" actId="1076"/>
          <ac:spMkLst>
            <pc:docMk/>
            <pc:sldMk cId="2252291091" sldId="264"/>
            <ac:spMk id="64" creationId="{426A35DF-FFA8-4208-981C-27B548D8946B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2" creationId="{5ED389D6-C483-44AD-9858-B0D120B2AF4D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3" creationId="{79ADABFF-2124-4801-A656-E9A8F0BEBF64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4" creationId="{4CCDEAA1-AB7D-4912-B901-D1A9D629BE08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5" creationId="{4F28C48C-10A7-45DB-82D7-547310FC53BF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6" creationId="{B496EB70-D87E-4D20-9884-CE10B5FFBA6E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7" creationId="{1B48F71B-FFB7-4F8C-8B1D-8FD72AE26706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8" creationId="{6FF3094B-850E-444D-BEB5-2B629634FA77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79" creationId="{090DFDEE-1D44-478E-B1C6-4716F6D9D74C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0" creationId="{8884996F-2D0E-4540-B44E-6277D739CB10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1" creationId="{3B2F0AD4-D7F0-49A9-9110-20BF9C892CD8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2" creationId="{8E246A2D-8991-4B1D-A453-540A9D2E6640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3" creationId="{9E14E4C1-AE80-4BBD-BD90-3114111F516D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6" creationId="{3777A738-8A10-47E6-AD3D-36F2F9B59A8A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7" creationId="{5A1EA3FA-7AB3-4DD2-9CFB-506B01CDD7B1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8" creationId="{A2A0154C-447C-4E2D-8C30-CFA60F7044D3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89" creationId="{3A922E35-8430-48F9-B1F5-8D5A70F805BD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0" creationId="{9F23C201-2438-422A-A125-C023BA43F849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1" creationId="{3A1A3F49-06C5-4C4B-AC9D-DAB62AAA2D82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2" creationId="{033BCD28-E223-449C-8230-7D71D9C729CC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3" creationId="{02231DA0-C677-4653-8385-F5621F7347E2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4" creationId="{A005F437-B1C2-4E8B-883D-95DE4284BD06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5" creationId="{A5409BF4-A278-4982-B8BB-499D6E7AE833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6" creationId="{2B6B7034-2D9A-4157-9220-897BBF48045D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98" creationId="{053D0507-EB98-4B1B-A8F4-12B6BF17A561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100" creationId="{CC4FDE7A-A306-4045-B5BD-2436550756CE}"/>
          </ac:spMkLst>
        </pc:spChg>
        <pc:spChg chg="del">
          <ac:chgData name="STAINO Andrea" userId="0c945b25-bd36-446c-b688-0c0cf3817131" providerId="ADAL" clId="{DD8E8AB0-8313-4574-ACF2-CA7065A20D6E}" dt="2021-08-24T19:47:06.813" v="83" actId="478"/>
          <ac:spMkLst>
            <pc:docMk/>
            <pc:sldMk cId="2252291091" sldId="264"/>
            <ac:spMk id="102" creationId="{85C3DF26-0410-4EBE-8B47-94C320031A84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104" creationId="{08053932-3016-4C38-B1BA-3DD643345579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106" creationId="{51332765-68A0-4E41-9807-C110C3648025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109" creationId="{CEAA51C8-EAFE-4144-AEB0-B616907C5E00}"/>
          </ac:spMkLst>
        </pc:spChg>
        <pc:spChg chg="del">
          <ac:chgData name="STAINO Andrea" userId="0c945b25-bd36-446c-b688-0c0cf3817131" providerId="ADAL" clId="{DD8E8AB0-8313-4574-ACF2-CA7065A20D6E}" dt="2021-08-24T19:46:59.760" v="81" actId="478"/>
          <ac:spMkLst>
            <pc:docMk/>
            <pc:sldMk cId="2252291091" sldId="264"/>
            <ac:spMk id="110" creationId="{407FA2A8-5C5D-4438-A915-DFD24A453F74}"/>
          </ac:spMkLst>
        </pc:spChg>
        <pc:spChg chg="del">
          <ac:chgData name="STAINO Andrea" userId="0c945b25-bd36-446c-b688-0c0cf3817131" providerId="ADAL" clId="{DD8E8AB0-8313-4574-ACF2-CA7065A20D6E}" dt="2021-08-24T19:47:03.127" v="82" actId="478"/>
          <ac:spMkLst>
            <pc:docMk/>
            <pc:sldMk cId="2252291091" sldId="264"/>
            <ac:spMk id="112" creationId="{77BC9E4D-BB63-4B14-A01A-7462FA1F28F0}"/>
          </ac:spMkLst>
        </pc:sp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51" creationId="{358E887C-8088-4E32-97D5-2020899D5302}"/>
          </ac:cxnSpMkLst>
        </pc:cxn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52" creationId="{1D8AC1B3-B863-4BEB-A7B1-E3771501583B}"/>
          </ac:cxnSpMkLst>
        </pc:cxn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55" creationId="{CFB14A6D-8205-4540-B157-5719DE6FE534}"/>
          </ac:cxnSpMkLst>
        </pc:cxn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59" creationId="{5DE166BE-8713-45AE-A66D-7EC52CAC2F01}"/>
          </ac:cxnSpMkLst>
        </pc:cxn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60" creationId="{A2FF7EAF-9C3B-4CB8-8776-85B3D780FC7F}"/>
          </ac:cxnSpMkLst>
        </pc:cxnChg>
        <pc:cxnChg chg="add del mod">
          <ac:chgData name="STAINO Andrea" userId="0c945b25-bd36-446c-b688-0c0cf3817131" providerId="ADAL" clId="{DD8E8AB0-8313-4574-ACF2-CA7065A20D6E}" dt="2021-08-24T19:50:56.388" v="109" actId="1076"/>
          <ac:cxnSpMkLst>
            <pc:docMk/>
            <pc:sldMk cId="2252291091" sldId="264"/>
            <ac:cxnSpMk id="63" creationId="{7F78D984-9779-410A-A873-B813242B4F2C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84" creationId="{9630CE0C-81C9-4AFE-82EC-07CAE1446305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85" creationId="{64828F74-B31F-4653-92E1-419F9AACED2C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97" creationId="{7E57DA54-C929-498B-8C3B-27EFB4B1A6BE}"/>
          </ac:cxnSpMkLst>
        </pc:cxnChg>
        <pc:cxnChg chg="del mod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99" creationId="{E561BC47-9E72-4824-B508-BC36046857FD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01" creationId="{9B79FE1C-12DF-4192-B6DC-08919388A421}"/>
          </ac:cxnSpMkLst>
        </pc:cxnChg>
        <pc:cxnChg chg="del mod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03" creationId="{ECCD4B58-C844-4F32-AC7B-C7F11C3EA990}"/>
          </ac:cxnSpMkLst>
        </pc:cxnChg>
        <pc:cxnChg chg="del mod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05" creationId="{B9BF2559-B81B-459A-8098-9901F8F97F20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07" creationId="{0A3CA1D4-CB28-42CF-BC36-A9A1131D8E02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08" creationId="{6840490C-89E2-4DCE-8774-6988736B5883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11" creationId="{911FE878-B39F-4890-92DA-2149746C183F}"/>
          </ac:cxnSpMkLst>
        </pc:cxnChg>
        <pc:cxnChg chg="del">
          <ac:chgData name="STAINO Andrea" userId="0c945b25-bd36-446c-b688-0c0cf3817131" providerId="ADAL" clId="{DD8E8AB0-8313-4574-ACF2-CA7065A20D6E}" dt="2021-08-24T19:46:59.760" v="81" actId="478"/>
          <ac:cxnSpMkLst>
            <pc:docMk/>
            <pc:sldMk cId="2252291091" sldId="264"/>
            <ac:cxnSpMk id="113" creationId="{0B535BAD-3540-4545-A64B-C6869A5098AE}"/>
          </ac:cxnSpMkLst>
        </pc:cxnChg>
      </pc:sldChg>
      <pc:sldChg chg="addSp delSp modSp add mod modAnim">
        <pc:chgData name="STAINO Andrea" userId="0c945b25-bd36-446c-b688-0c0cf3817131" providerId="ADAL" clId="{DD8E8AB0-8313-4574-ACF2-CA7065A20D6E}" dt="2021-08-30T11:36:10.865" v="803"/>
        <pc:sldMkLst>
          <pc:docMk/>
          <pc:sldMk cId="1010660281" sldId="265"/>
        </pc:sldMkLst>
        <pc:spChg chg="mod">
          <ac:chgData name="STAINO Andrea" userId="0c945b25-bd36-446c-b688-0c0cf3817131" providerId="ADAL" clId="{DD8E8AB0-8313-4574-ACF2-CA7065A20D6E}" dt="2021-08-26T07:18:49.014" v="319" actId="20577"/>
          <ac:spMkLst>
            <pc:docMk/>
            <pc:sldMk cId="1010660281" sldId="265"/>
            <ac:spMk id="2" creationId="{97A6A55B-F1AC-4CA3-AB27-BC142C5E74CF}"/>
          </ac:spMkLst>
        </pc:spChg>
        <pc:spChg chg="add mod">
          <ac:chgData name="STAINO Andrea" userId="0c945b25-bd36-446c-b688-0c0cf3817131" providerId="ADAL" clId="{DD8E8AB0-8313-4574-ACF2-CA7065A20D6E}" dt="2021-08-30T11:27:33.381" v="594" actId="1076"/>
          <ac:spMkLst>
            <pc:docMk/>
            <pc:sldMk cId="1010660281" sldId="265"/>
            <ac:spMk id="3" creationId="{B12AA1A3-6FD2-4844-B077-DEFDDFEB766F}"/>
          </ac:spMkLst>
        </pc:spChg>
        <pc:spChg chg="add del mod">
          <ac:chgData name="STAINO Andrea" userId="0c945b25-bd36-446c-b688-0c0cf3817131" providerId="ADAL" clId="{DD8E8AB0-8313-4574-ACF2-CA7065A20D6E}" dt="2021-08-26T07:19:05.495" v="321" actId="478"/>
          <ac:spMkLst>
            <pc:docMk/>
            <pc:sldMk cId="1010660281" sldId="265"/>
            <ac:spMk id="4" creationId="{1032E880-3C09-4B33-831E-34CA2A26DAE6}"/>
          </ac:spMkLst>
        </pc:spChg>
        <pc:spChg chg="add mod">
          <ac:chgData name="STAINO Andrea" userId="0c945b25-bd36-446c-b688-0c0cf3817131" providerId="ADAL" clId="{DD8E8AB0-8313-4574-ACF2-CA7065A20D6E}" dt="2021-08-26T08:17:09.202" v="418" actId="1076"/>
          <ac:spMkLst>
            <pc:docMk/>
            <pc:sldMk cId="1010660281" sldId="265"/>
            <ac:spMk id="6" creationId="{E445AF66-6565-4A45-B0F0-175345702351}"/>
          </ac:spMkLst>
        </pc:spChg>
        <pc:spChg chg="add mod">
          <ac:chgData name="STAINO Andrea" userId="0c945b25-bd36-446c-b688-0c0cf3817131" providerId="ADAL" clId="{DD8E8AB0-8313-4574-ACF2-CA7065A20D6E}" dt="2021-08-30T11:32:08.102" v="767" actId="1076"/>
          <ac:spMkLst>
            <pc:docMk/>
            <pc:sldMk cId="1010660281" sldId="265"/>
            <ac:spMk id="14" creationId="{8C410428-50FA-400E-BE0E-275FCF973A43}"/>
          </ac:spMkLst>
        </pc:spChg>
        <pc:spChg chg="add mod">
          <ac:chgData name="STAINO Andrea" userId="0c945b25-bd36-446c-b688-0c0cf3817131" providerId="ADAL" clId="{DD8E8AB0-8313-4574-ACF2-CA7065A20D6E}" dt="2021-08-30T11:34:15.052" v="799" actId="20577"/>
          <ac:spMkLst>
            <pc:docMk/>
            <pc:sldMk cId="1010660281" sldId="265"/>
            <ac:spMk id="22" creationId="{7D0C16E0-4DE6-4B82-8312-BDE286894D2C}"/>
          </ac:spMkLst>
        </pc:spChg>
        <pc:spChg chg="add del mod">
          <ac:chgData name="STAINO Andrea" userId="0c945b25-bd36-446c-b688-0c0cf3817131" providerId="ADAL" clId="{DD8E8AB0-8313-4574-ACF2-CA7065A20D6E}" dt="2021-08-26T07:18:57.057" v="320" actId="478"/>
          <ac:spMkLst>
            <pc:docMk/>
            <pc:sldMk cId="1010660281" sldId="265"/>
            <ac:spMk id="23" creationId="{5ABA1D4B-A9AE-4935-A28E-BF6DB28D2523}"/>
          </ac:spMkLst>
        </pc:spChg>
        <pc:spChg chg="del">
          <ac:chgData name="STAINO Andrea" userId="0c945b25-bd36-446c-b688-0c0cf3817131" providerId="ADAL" clId="{DD8E8AB0-8313-4574-ACF2-CA7065A20D6E}" dt="2021-08-24T19:53:58.650" v="196" actId="478"/>
          <ac:spMkLst>
            <pc:docMk/>
            <pc:sldMk cId="1010660281" sldId="265"/>
            <ac:spMk id="48" creationId="{4EA03AE8-5A67-4D4C-80E1-903FA7E78A5C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49" creationId="{FAC6B64B-CEFC-43C5-821F-452BF0FB2ABA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0" creationId="{D3C9EB60-E0A4-4DFE-88DD-27F6F25133A8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3" creationId="{8D80995F-06E3-4086-92CB-43A12D0BAFF4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4" creationId="{AF0FAE99-35E5-4822-B53D-A02446EA1C8D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6" creationId="{FCD8C1C0-B8DD-458F-B717-95E550E55012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7" creationId="{D43484F2-4622-4250-B374-B6BB6EAB3DE6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58" creationId="{EA6DECC5-DE31-4E7F-A7C3-90FC2DF7349A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61" creationId="{71D21004-A082-4EAA-BD22-FBD0F7FE6825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62" creationId="{1378100E-80B9-427D-BFC4-867A82E59A1D}"/>
          </ac:spMkLst>
        </pc:spChg>
        <pc:spChg chg="del">
          <ac:chgData name="STAINO Andrea" userId="0c945b25-bd36-446c-b688-0c0cf3817131" providerId="ADAL" clId="{DD8E8AB0-8313-4574-ACF2-CA7065A20D6E}" dt="2021-08-24T19:54:05.996" v="198" actId="478"/>
          <ac:spMkLst>
            <pc:docMk/>
            <pc:sldMk cId="1010660281" sldId="265"/>
            <ac:spMk id="64" creationId="{426A35DF-FFA8-4208-981C-27B548D8946B}"/>
          </ac:spMkLst>
        </pc:spChg>
        <pc:picChg chg="add mod">
          <ac:chgData name="STAINO Andrea" userId="0c945b25-bd36-446c-b688-0c0cf3817131" providerId="ADAL" clId="{DD8E8AB0-8313-4574-ACF2-CA7065A20D6E}" dt="2021-08-26T07:42:53.822" v="326" actId="1076"/>
          <ac:picMkLst>
            <pc:docMk/>
            <pc:sldMk cId="1010660281" sldId="265"/>
            <ac:picMk id="5" creationId="{D52236E7-0A68-453A-8A99-B90DAF83035E}"/>
          </ac:picMkLst>
        </pc:picChg>
        <pc:picChg chg="add mod">
          <ac:chgData name="STAINO Andrea" userId="0c945b25-bd36-446c-b688-0c0cf3817131" providerId="ADAL" clId="{DD8E8AB0-8313-4574-ACF2-CA7065A20D6E}" dt="2021-08-30T11:26:17.275" v="584" actId="1076"/>
          <ac:picMkLst>
            <pc:docMk/>
            <pc:sldMk cId="1010660281" sldId="265"/>
            <ac:picMk id="8" creationId="{2D50204A-82AD-4F97-80D5-D59DFFDF9064}"/>
          </ac:picMkLst>
        </pc:picChg>
        <pc:picChg chg="add mod">
          <ac:chgData name="STAINO Andrea" userId="0c945b25-bd36-446c-b688-0c0cf3817131" providerId="ADAL" clId="{DD8E8AB0-8313-4574-ACF2-CA7065A20D6E}" dt="2021-08-30T11:26:58.284" v="590" actId="14100"/>
          <ac:picMkLst>
            <pc:docMk/>
            <pc:sldMk cId="1010660281" sldId="265"/>
            <ac:picMk id="15" creationId="{2F81DEC7-2948-4ADA-8389-CE56D92FDBA1}"/>
          </ac:picMkLst>
        </pc:picChg>
        <pc:picChg chg="add mod">
          <ac:chgData name="STAINO Andrea" userId="0c945b25-bd36-446c-b688-0c0cf3817131" providerId="ADAL" clId="{DD8E8AB0-8313-4574-ACF2-CA7065A20D6E}" dt="2021-08-30T11:32:25.367" v="770" actId="1076"/>
          <ac:picMkLst>
            <pc:docMk/>
            <pc:sldMk cId="1010660281" sldId="265"/>
            <ac:picMk id="23" creationId="{8FB8846A-A85F-4A1F-BE9F-C105CA990173}"/>
          </ac:picMkLst>
        </pc:picChg>
        <pc:picChg chg="add del mod">
          <ac:chgData name="STAINO Andrea" userId="0c945b25-bd36-446c-b688-0c0cf3817131" providerId="ADAL" clId="{DD8E8AB0-8313-4574-ACF2-CA7065A20D6E}" dt="2021-08-26T07:18:57.057" v="320" actId="478"/>
          <ac:picMkLst>
            <pc:docMk/>
            <pc:sldMk cId="1010660281" sldId="265"/>
            <ac:picMk id="24" creationId="{6B1C3037-EB38-4F4F-AFAC-6D435086CD94}"/>
          </ac:picMkLst>
        </pc:picChg>
        <pc:picChg chg="add del mod">
          <ac:chgData name="STAINO Andrea" userId="0c945b25-bd36-446c-b688-0c0cf3817131" providerId="ADAL" clId="{DD8E8AB0-8313-4574-ACF2-CA7065A20D6E}" dt="2021-08-26T07:19:06.662" v="323" actId="478"/>
          <ac:picMkLst>
            <pc:docMk/>
            <pc:sldMk cId="1010660281" sldId="265"/>
            <ac:picMk id="25" creationId="{4E1228D8-EAFF-4FDE-AAC3-003983366ABC}"/>
          </ac:picMkLst>
        </pc:picChg>
        <pc:cxnChg chg="add mod">
          <ac:chgData name="STAINO Andrea" userId="0c945b25-bd36-446c-b688-0c0cf3817131" providerId="ADAL" clId="{DD8E8AB0-8313-4574-ACF2-CA7065A20D6E}" dt="2021-08-30T11:27:33.381" v="594" actId="1076"/>
          <ac:cxnSpMkLst>
            <pc:docMk/>
            <pc:sldMk cId="1010660281" sldId="265"/>
            <ac:cxnSpMk id="10" creationId="{DA041D89-88D1-4971-9F8D-FFF194D6FE48}"/>
          </ac:cxnSpMkLst>
        </pc:cxnChg>
        <pc:cxnChg chg="add mod">
          <ac:chgData name="STAINO Andrea" userId="0c945b25-bd36-446c-b688-0c0cf3817131" providerId="ADAL" clId="{DD8E8AB0-8313-4574-ACF2-CA7065A20D6E}" dt="2021-08-30T11:32:13.188" v="768" actId="14100"/>
          <ac:cxnSpMkLst>
            <pc:docMk/>
            <pc:sldMk cId="1010660281" sldId="265"/>
            <ac:cxnSpMk id="16" creationId="{CB41D6FE-7817-421D-8F1D-3F138A737288}"/>
          </ac:cxnSpMkLst>
        </pc:cxnChg>
        <pc:cxnChg chg="add mod">
          <ac:chgData name="STAINO Andrea" userId="0c945b25-bd36-446c-b688-0c0cf3817131" providerId="ADAL" clId="{DD8E8AB0-8313-4574-ACF2-CA7065A20D6E}" dt="2021-08-30T11:35:43.248" v="800" actId="14100"/>
          <ac:cxnSpMkLst>
            <pc:docMk/>
            <pc:sldMk cId="1010660281" sldId="265"/>
            <ac:cxnSpMk id="24" creationId="{05557658-2CA0-4C56-B34E-BDB35F871C34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51" creationId="{358E887C-8088-4E32-97D5-2020899D5302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52" creationId="{1D8AC1B3-B863-4BEB-A7B1-E3771501583B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55" creationId="{CFB14A6D-8205-4540-B157-5719DE6FE534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59" creationId="{5DE166BE-8713-45AE-A66D-7EC52CAC2F01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60" creationId="{A2FF7EAF-9C3B-4CB8-8776-85B3D780FC7F}"/>
          </ac:cxnSpMkLst>
        </pc:cxnChg>
        <pc:cxnChg chg="del">
          <ac:chgData name="STAINO Andrea" userId="0c945b25-bd36-446c-b688-0c0cf3817131" providerId="ADAL" clId="{DD8E8AB0-8313-4574-ACF2-CA7065A20D6E}" dt="2021-08-24T19:54:05.996" v="198" actId="478"/>
          <ac:cxnSpMkLst>
            <pc:docMk/>
            <pc:sldMk cId="1010660281" sldId="265"/>
            <ac:cxnSpMk id="63" creationId="{7F78D984-9779-410A-A873-B813242B4F2C}"/>
          </ac:cxnSpMkLst>
        </pc:cxnChg>
      </pc:sldChg>
      <pc:sldChg chg="addSp delSp modSp add mod delAnim modAnim">
        <pc:chgData name="STAINO Andrea" userId="0c945b25-bd36-446c-b688-0c0cf3817131" providerId="ADAL" clId="{DD8E8AB0-8313-4574-ACF2-CA7065A20D6E}" dt="2021-08-30T12:12:32.527" v="979" actId="478"/>
        <pc:sldMkLst>
          <pc:docMk/>
          <pc:sldMk cId="4169850549" sldId="266"/>
        </pc:sldMkLst>
        <pc:spChg chg="mod">
          <ac:chgData name="STAINO Andrea" userId="0c945b25-bd36-446c-b688-0c0cf3817131" providerId="ADAL" clId="{DD8E8AB0-8313-4574-ACF2-CA7065A20D6E}" dt="2021-08-24T20:08:19.564" v="283" actId="20577"/>
          <ac:spMkLst>
            <pc:docMk/>
            <pc:sldMk cId="4169850549" sldId="266"/>
            <ac:spMk id="2" creationId="{97A6A55B-F1AC-4CA3-AB27-BC142C5E74CF}"/>
          </ac:spMkLst>
        </pc:spChg>
        <pc:spChg chg="add del mod">
          <ac:chgData name="STAINO Andrea" userId="0c945b25-bd36-446c-b688-0c0cf3817131" providerId="ADAL" clId="{DD8E8AB0-8313-4574-ACF2-CA7065A20D6E}" dt="2021-08-24T20:08:01.228" v="243" actId="478"/>
          <ac:spMkLst>
            <pc:docMk/>
            <pc:sldMk cId="4169850549" sldId="266"/>
            <ac:spMk id="4" creationId="{DC2FC985-1F86-45AC-8E5B-5BE25490011C}"/>
          </ac:spMkLst>
        </pc:spChg>
        <pc:spChg chg="add del mod">
          <ac:chgData name="STAINO Andrea" userId="0c945b25-bd36-446c-b688-0c0cf3817131" providerId="ADAL" clId="{DD8E8AB0-8313-4574-ACF2-CA7065A20D6E}" dt="2021-08-24T20:08:06.315" v="247"/>
          <ac:spMkLst>
            <pc:docMk/>
            <pc:sldMk cId="4169850549" sldId="266"/>
            <ac:spMk id="14" creationId="{BBE270E8-2084-4BAF-A0EF-11B7BAAE6004}"/>
          </ac:spMkLst>
        </pc:spChg>
        <pc:spChg chg="add del mod">
          <ac:chgData name="STAINO Andrea" userId="0c945b25-bd36-446c-b688-0c0cf3817131" providerId="ADAL" clId="{DD8E8AB0-8313-4574-ACF2-CA7065A20D6E}" dt="2021-08-24T20:08:06.315" v="247"/>
          <ac:spMkLst>
            <pc:docMk/>
            <pc:sldMk cId="4169850549" sldId="266"/>
            <ac:spMk id="15" creationId="{DDAEAEEE-E156-4258-A9D8-C29EBD92DF00}"/>
          </ac:spMkLst>
        </pc:spChg>
        <pc:spChg chg="add del mod">
          <ac:chgData name="STAINO Andrea" userId="0c945b25-bd36-446c-b688-0c0cf3817131" providerId="ADAL" clId="{DD8E8AB0-8313-4574-ACF2-CA7065A20D6E}" dt="2021-08-24T20:08:06.315" v="247"/>
          <ac:spMkLst>
            <pc:docMk/>
            <pc:sldMk cId="4169850549" sldId="266"/>
            <ac:spMk id="16" creationId="{E33F9CB9-A5BB-47ED-AE58-4AB86B6DF3E5}"/>
          </ac:spMkLst>
        </pc:spChg>
        <pc:spChg chg="add del mod">
          <ac:chgData name="STAINO Andrea" userId="0c945b25-bd36-446c-b688-0c0cf3817131" providerId="ADAL" clId="{DD8E8AB0-8313-4574-ACF2-CA7065A20D6E}" dt="2021-08-24T20:08:06.315" v="247"/>
          <ac:spMkLst>
            <pc:docMk/>
            <pc:sldMk cId="4169850549" sldId="266"/>
            <ac:spMk id="17" creationId="{4208839B-48E5-408C-8BCB-D2EAFA393CC9}"/>
          </ac:spMkLst>
        </pc:spChg>
        <pc:spChg chg="add del mod">
          <ac:chgData name="STAINO Andrea" userId="0c945b25-bd36-446c-b688-0c0cf3817131" providerId="ADAL" clId="{DD8E8AB0-8313-4574-ACF2-CA7065A20D6E}" dt="2021-08-24T20:08:06.315" v="247"/>
          <ac:spMkLst>
            <pc:docMk/>
            <pc:sldMk cId="4169850549" sldId="266"/>
            <ac:spMk id="18" creationId="{71F2943E-40C1-4900-B7E5-DE4D2A5B5504}"/>
          </ac:spMkLst>
        </pc:spChg>
        <pc:spChg chg="add mod">
          <ac:chgData name="STAINO Andrea" userId="0c945b25-bd36-446c-b688-0c0cf3817131" providerId="ADAL" clId="{DD8E8AB0-8313-4574-ACF2-CA7065A20D6E}" dt="2021-08-24T20:08:06.346" v="248"/>
          <ac:spMkLst>
            <pc:docMk/>
            <pc:sldMk cId="4169850549" sldId="266"/>
            <ac:spMk id="20" creationId="{A0856735-9517-49F6-B780-A2065BB1CA3B}"/>
          </ac:spMkLst>
        </pc:spChg>
        <pc:spChg chg="add mod">
          <ac:chgData name="STAINO Andrea" userId="0c945b25-bd36-446c-b688-0c0cf3817131" providerId="ADAL" clId="{DD8E8AB0-8313-4574-ACF2-CA7065A20D6E}" dt="2021-08-24T20:08:06.346" v="248"/>
          <ac:spMkLst>
            <pc:docMk/>
            <pc:sldMk cId="4169850549" sldId="266"/>
            <ac:spMk id="21" creationId="{9854EA7D-EA97-4A7B-B20C-A37E2D5EB084}"/>
          </ac:spMkLst>
        </pc:spChg>
        <pc:spChg chg="add mod">
          <ac:chgData name="STAINO Andrea" userId="0c945b25-bd36-446c-b688-0c0cf3817131" providerId="ADAL" clId="{DD8E8AB0-8313-4574-ACF2-CA7065A20D6E}" dt="2021-08-24T20:08:06.346" v="248"/>
          <ac:spMkLst>
            <pc:docMk/>
            <pc:sldMk cId="4169850549" sldId="266"/>
            <ac:spMk id="22" creationId="{90941975-F626-48FD-AE91-03469EB53B4F}"/>
          </ac:spMkLst>
        </pc:spChg>
        <pc:spChg chg="del">
          <ac:chgData name="STAINO Andrea" userId="0c945b25-bd36-446c-b688-0c0cf3817131" providerId="ADAL" clId="{DD8E8AB0-8313-4574-ACF2-CA7065A20D6E}" dt="2021-08-24T20:07:58.004" v="242" actId="478"/>
          <ac:spMkLst>
            <pc:docMk/>
            <pc:sldMk cId="4169850549" sldId="266"/>
            <ac:spMk id="23" creationId="{5ABA1D4B-A9AE-4935-A28E-BF6DB28D2523}"/>
          </ac:spMkLst>
        </pc:spChg>
        <pc:spChg chg="add mod">
          <ac:chgData name="STAINO Andrea" userId="0c945b25-bd36-446c-b688-0c0cf3817131" providerId="ADAL" clId="{DD8E8AB0-8313-4574-ACF2-CA7065A20D6E}" dt="2021-08-24T20:08:06.346" v="248"/>
          <ac:spMkLst>
            <pc:docMk/>
            <pc:sldMk cId="4169850549" sldId="266"/>
            <ac:spMk id="26" creationId="{469FF893-E189-470F-B58A-D93470D3C93D}"/>
          </ac:spMkLst>
        </pc:spChg>
        <pc:spChg chg="add del mod">
          <ac:chgData name="STAINO Andrea" userId="0c945b25-bd36-446c-b688-0c0cf3817131" providerId="ADAL" clId="{DD8E8AB0-8313-4574-ACF2-CA7065A20D6E}" dt="2021-08-30T12:12:32.527" v="979" actId="478"/>
          <ac:spMkLst>
            <pc:docMk/>
            <pc:sldMk cId="4169850549" sldId="266"/>
            <ac:spMk id="27" creationId="{538D3EBB-F5A9-4840-AD37-6AA3638E017E}"/>
          </ac:spMkLst>
        </pc:spChg>
        <pc:graphicFrameChg chg="add del mod">
          <ac:chgData name="STAINO Andrea" userId="0c945b25-bd36-446c-b688-0c0cf3817131" providerId="ADAL" clId="{DD8E8AB0-8313-4574-ACF2-CA7065A20D6E}" dt="2021-08-24T20:08:06.315" v="247"/>
          <ac:graphicFrameMkLst>
            <pc:docMk/>
            <pc:sldMk cId="4169850549" sldId="266"/>
            <ac:graphicFrameMk id="11" creationId="{FFFEF4A7-ADE0-4DEA-A6D0-67EEC980F0D4}"/>
          </ac:graphicFrameMkLst>
        </pc:graphicFrameChg>
        <pc:graphicFrameChg chg="add mod">
          <ac:chgData name="STAINO Andrea" userId="0c945b25-bd36-446c-b688-0c0cf3817131" providerId="ADAL" clId="{DD8E8AB0-8313-4574-ACF2-CA7065A20D6E}" dt="2021-08-24T20:08:06.346" v="248"/>
          <ac:graphicFrameMkLst>
            <pc:docMk/>
            <pc:sldMk cId="4169850549" sldId="266"/>
            <ac:graphicFrameMk id="19" creationId="{DF9BF235-07FF-4D98-B553-74FBF5722AF3}"/>
          </ac:graphicFrameMkLst>
        </pc:graphicFrameChg>
        <pc:picChg chg="del">
          <ac:chgData name="STAINO Andrea" userId="0c945b25-bd36-446c-b688-0c0cf3817131" providerId="ADAL" clId="{DD8E8AB0-8313-4574-ACF2-CA7065A20D6E}" dt="2021-08-24T20:07:58.004" v="242" actId="478"/>
          <ac:picMkLst>
            <pc:docMk/>
            <pc:sldMk cId="4169850549" sldId="266"/>
            <ac:picMk id="24" creationId="{6B1C3037-EB38-4F4F-AFAC-6D435086CD94}"/>
          </ac:picMkLst>
        </pc:picChg>
        <pc:picChg chg="del">
          <ac:chgData name="STAINO Andrea" userId="0c945b25-bd36-446c-b688-0c0cf3817131" providerId="ADAL" clId="{DD8E8AB0-8313-4574-ACF2-CA7065A20D6E}" dt="2021-08-24T20:07:58.004" v="242" actId="478"/>
          <ac:picMkLst>
            <pc:docMk/>
            <pc:sldMk cId="4169850549" sldId="266"/>
            <ac:picMk id="25" creationId="{4E1228D8-EAFF-4FDE-AAC3-003983366ABC}"/>
          </ac:picMkLst>
        </pc:picChg>
      </pc:sldChg>
      <pc:sldChg chg="add">
        <pc:chgData name="STAINO Andrea" userId="0c945b25-bd36-446c-b688-0c0cf3817131" providerId="ADAL" clId="{DD8E8AB0-8313-4574-ACF2-CA7065A20D6E}" dt="2021-08-26T07:18:35.932" v="284"/>
        <pc:sldMkLst>
          <pc:docMk/>
          <pc:sldMk cId="1903580046" sldId="267"/>
        </pc:sldMkLst>
      </pc:sldChg>
      <pc:sldChg chg="addSp delSp modSp add mod delAnim">
        <pc:chgData name="STAINO Andrea" userId="0c945b25-bd36-446c-b688-0c0cf3817131" providerId="ADAL" clId="{DD8E8AB0-8313-4574-ACF2-CA7065A20D6E}" dt="2021-08-30T11:47:06.194" v="913" actId="20577"/>
        <pc:sldMkLst>
          <pc:docMk/>
          <pc:sldMk cId="614986527" sldId="268"/>
        </pc:sldMkLst>
        <pc:spChg chg="mod">
          <ac:chgData name="STAINO Andrea" userId="0c945b25-bd36-446c-b688-0c0cf3817131" providerId="ADAL" clId="{DD8E8AB0-8313-4574-ACF2-CA7065A20D6E}" dt="2021-08-30T11:44:53.216" v="821" actId="20577"/>
          <ac:spMkLst>
            <pc:docMk/>
            <pc:sldMk cId="614986527" sldId="268"/>
            <ac:spMk id="2" creationId="{97A6A55B-F1AC-4CA3-AB27-BC142C5E74CF}"/>
          </ac:spMkLst>
        </pc:spChg>
        <pc:spChg chg="add del mod">
          <ac:chgData name="STAINO Andrea" userId="0c945b25-bd36-446c-b688-0c0cf3817131" providerId="ADAL" clId="{DD8E8AB0-8313-4574-ACF2-CA7065A20D6E}" dt="2021-08-30T11:45:15.946" v="849"/>
          <ac:spMkLst>
            <pc:docMk/>
            <pc:sldMk cId="614986527" sldId="268"/>
            <ac:spMk id="14" creationId="{E7F41F0E-4496-41E6-B317-4A57CEDB5820}"/>
          </ac:spMkLst>
        </pc:spChg>
        <pc:spChg chg="add mod">
          <ac:chgData name="STAINO Andrea" userId="0c945b25-bd36-446c-b688-0c0cf3817131" providerId="ADAL" clId="{DD8E8AB0-8313-4574-ACF2-CA7065A20D6E}" dt="2021-08-30T11:47:06.194" v="913" actId="20577"/>
          <ac:spMkLst>
            <pc:docMk/>
            <pc:sldMk cId="614986527" sldId="268"/>
            <ac:spMk id="15" creationId="{74F7B339-5FA8-42A7-8442-3BB61E48C3B4}"/>
          </ac:spMkLst>
        </pc:spChg>
        <pc:spChg chg="del">
          <ac:chgData name="STAINO Andrea" userId="0c945b25-bd36-446c-b688-0c0cf3817131" providerId="ADAL" clId="{DD8E8AB0-8313-4574-ACF2-CA7065A20D6E}" dt="2021-08-30T11:44:44.960" v="806" actId="478"/>
          <ac:spMkLst>
            <pc:docMk/>
            <pc:sldMk cId="614986527" sldId="268"/>
            <ac:spMk id="20" creationId="{A0856735-9517-49F6-B780-A2065BB1CA3B}"/>
          </ac:spMkLst>
        </pc:spChg>
        <pc:spChg chg="del">
          <ac:chgData name="STAINO Andrea" userId="0c945b25-bd36-446c-b688-0c0cf3817131" providerId="ADAL" clId="{DD8E8AB0-8313-4574-ACF2-CA7065A20D6E}" dt="2021-08-30T11:44:47.859" v="807" actId="478"/>
          <ac:spMkLst>
            <pc:docMk/>
            <pc:sldMk cId="614986527" sldId="268"/>
            <ac:spMk id="21" creationId="{9854EA7D-EA97-4A7B-B20C-A37E2D5EB084}"/>
          </ac:spMkLst>
        </pc:spChg>
        <pc:spChg chg="del">
          <ac:chgData name="STAINO Andrea" userId="0c945b25-bd36-446c-b688-0c0cf3817131" providerId="ADAL" clId="{DD8E8AB0-8313-4574-ACF2-CA7065A20D6E}" dt="2021-08-30T11:44:40.836" v="805" actId="478"/>
          <ac:spMkLst>
            <pc:docMk/>
            <pc:sldMk cId="614986527" sldId="268"/>
            <ac:spMk id="22" creationId="{90941975-F626-48FD-AE91-03469EB53B4F}"/>
          </ac:spMkLst>
        </pc:spChg>
        <pc:spChg chg="del">
          <ac:chgData name="STAINO Andrea" userId="0c945b25-bd36-446c-b688-0c0cf3817131" providerId="ADAL" clId="{DD8E8AB0-8313-4574-ACF2-CA7065A20D6E}" dt="2021-08-30T11:44:40.836" v="805" actId="478"/>
          <ac:spMkLst>
            <pc:docMk/>
            <pc:sldMk cId="614986527" sldId="268"/>
            <ac:spMk id="26" creationId="{469FF893-E189-470F-B58A-D93470D3C93D}"/>
          </ac:spMkLst>
        </pc:spChg>
        <pc:spChg chg="del">
          <ac:chgData name="STAINO Andrea" userId="0c945b25-bd36-446c-b688-0c0cf3817131" providerId="ADAL" clId="{DD8E8AB0-8313-4574-ACF2-CA7065A20D6E}" dt="2021-08-30T11:44:40.836" v="805" actId="478"/>
          <ac:spMkLst>
            <pc:docMk/>
            <pc:sldMk cId="614986527" sldId="268"/>
            <ac:spMk id="27" creationId="{538D3EBB-F5A9-4840-AD37-6AA3638E017E}"/>
          </ac:spMkLst>
        </pc:spChg>
        <pc:graphicFrameChg chg="del">
          <ac:chgData name="STAINO Andrea" userId="0c945b25-bd36-446c-b688-0c0cf3817131" providerId="ADAL" clId="{DD8E8AB0-8313-4574-ACF2-CA7065A20D6E}" dt="2021-08-30T11:44:40.836" v="805" actId="478"/>
          <ac:graphicFrameMkLst>
            <pc:docMk/>
            <pc:sldMk cId="614986527" sldId="268"/>
            <ac:graphicFrameMk id="19" creationId="{DF9BF235-07FF-4D98-B553-74FBF5722AF3}"/>
          </ac:graphicFrameMkLst>
        </pc:graphicFrameChg>
      </pc:sldChg>
      <pc:sldChg chg="add del">
        <pc:chgData name="STAINO Andrea" userId="0c945b25-bd36-446c-b688-0c0cf3817131" providerId="ADAL" clId="{DD8E8AB0-8313-4574-ACF2-CA7065A20D6E}" dt="2021-08-30T11:59:52.053" v="975" actId="47"/>
        <pc:sldMkLst>
          <pc:docMk/>
          <pc:sldMk cId="3882596497" sldId="269"/>
        </pc:sldMkLst>
      </pc:sldChg>
      <pc:sldChg chg="addSp delSp modSp add mod ord">
        <pc:chgData name="STAINO Andrea" userId="0c945b25-bd36-446c-b688-0c0cf3817131" providerId="ADAL" clId="{DD8E8AB0-8313-4574-ACF2-CA7065A20D6E}" dt="2021-08-30T13:21:53.143" v="1103" actId="1076"/>
        <pc:sldMkLst>
          <pc:docMk/>
          <pc:sldMk cId="2295710328" sldId="270"/>
        </pc:sldMkLst>
        <pc:spChg chg="mod">
          <ac:chgData name="STAINO Andrea" userId="0c945b25-bd36-446c-b688-0c0cf3817131" providerId="ADAL" clId="{DD8E8AB0-8313-4574-ACF2-CA7065A20D6E}" dt="2021-08-30T11:59:44.288" v="972" actId="20577"/>
          <ac:spMkLst>
            <pc:docMk/>
            <pc:sldMk cId="2295710328" sldId="270"/>
            <ac:spMk id="2" creationId="{97A6A55B-F1AC-4CA3-AB27-BC142C5E74CF}"/>
          </ac:spMkLst>
        </pc:spChg>
        <pc:spChg chg="mod">
          <ac:chgData name="STAINO Andrea" userId="0c945b25-bd36-446c-b688-0c0cf3817131" providerId="ADAL" clId="{DD8E8AB0-8313-4574-ACF2-CA7065A20D6E}" dt="2021-08-30T12:27:39.745" v="1099" actId="404"/>
          <ac:spMkLst>
            <pc:docMk/>
            <pc:sldMk cId="2295710328" sldId="270"/>
            <ac:spMk id="15" creationId="{74F7B339-5FA8-42A7-8442-3BB61E48C3B4}"/>
          </ac:spMkLst>
        </pc:spChg>
        <pc:picChg chg="add del mod">
          <ac:chgData name="STAINO Andrea" userId="0c945b25-bd36-446c-b688-0c0cf3817131" providerId="ADAL" clId="{DD8E8AB0-8313-4574-ACF2-CA7065A20D6E}" dt="2021-08-30T12:13:50.983" v="982" actId="478"/>
          <ac:picMkLst>
            <pc:docMk/>
            <pc:sldMk cId="2295710328" sldId="270"/>
            <ac:picMk id="3" creationId="{342270F1-8463-4976-A2A3-41C1E1CF35EC}"/>
          </ac:picMkLst>
        </pc:picChg>
        <pc:picChg chg="add del mod">
          <ac:chgData name="STAINO Andrea" userId="0c945b25-bd36-446c-b688-0c0cf3817131" providerId="ADAL" clId="{DD8E8AB0-8313-4574-ACF2-CA7065A20D6E}" dt="2021-08-30T12:27:28.681" v="1096" actId="478"/>
          <ac:picMkLst>
            <pc:docMk/>
            <pc:sldMk cId="2295710328" sldId="270"/>
            <ac:picMk id="4" creationId="{F09907E9-1274-4A5B-A069-CC3E0E64C7C8}"/>
          </ac:picMkLst>
        </pc:picChg>
        <pc:picChg chg="add mod">
          <ac:chgData name="STAINO Andrea" userId="0c945b25-bd36-446c-b688-0c0cf3817131" providerId="ADAL" clId="{DD8E8AB0-8313-4574-ACF2-CA7065A20D6E}" dt="2021-08-30T13:21:53.143" v="1103" actId="1076"/>
          <ac:picMkLst>
            <pc:docMk/>
            <pc:sldMk cId="2295710328" sldId="270"/>
            <ac:picMk id="5" creationId="{193A88AA-D145-4B6C-8B2A-2C804954EB73}"/>
          </ac:picMkLst>
        </pc:picChg>
      </pc:sldChg>
      <pc:sldChg chg="modSp add mod ord">
        <pc:chgData name="STAINO Andrea" userId="0c945b25-bd36-446c-b688-0c0cf3817131" providerId="ADAL" clId="{DD8E8AB0-8313-4574-ACF2-CA7065A20D6E}" dt="2021-08-30T12:27:33.454" v="1098"/>
        <pc:sldMkLst>
          <pc:docMk/>
          <pc:sldMk cId="545532585" sldId="271"/>
        </pc:sldMkLst>
        <pc:spChg chg="mod">
          <ac:chgData name="STAINO Andrea" userId="0c945b25-bd36-446c-b688-0c0cf3817131" providerId="ADAL" clId="{DD8E8AB0-8313-4574-ACF2-CA7065A20D6E}" dt="2021-08-30T12:19:15.174" v="1093" actId="20577"/>
          <ac:spMkLst>
            <pc:docMk/>
            <pc:sldMk cId="545532585" sldId="271"/>
            <ac:spMk id="15" creationId="{74F7B339-5FA8-42A7-8442-3BB61E48C3B4}"/>
          </ac:spMkLst>
        </pc:spChg>
      </pc:sldChg>
      <pc:sldChg chg="add">
        <pc:chgData name="STAINO Andrea" userId="0c945b25-bd36-446c-b688-0c0cf3817131" providerId="ADAL" clId="{DD8E8AB0-8313-4574-ACF2-CA7065A20D6E}" dt="2021-08-30T13:21:21.168" v="1100"/>
        <pc:sldMkLst>
          <pc:docMk/>
          <pc:sldMk cId="514894400" sldId="272"/>
        </pc:sldMkLst>
      </pc:sldChg>
    </pc:docChg>
  </pc:docChgLst>
  <pc:docChgLst>
    <pc:chgData name="STAINO Andrea" userId="0c945b25-bd36-446c-b688-0c0cf3817131" providerId="ADAL" clId="{DEF101CF-5F27-4353-A523-EDAC0CBD7CD5}"/>
    <pc:docChg chg="undo redo custSel addSld delSld modSld sldOrd">
      <pc:chgData name="STAINO Andrea" userId="0c945b25-bd36-446c-b688-0c0cf3817131" providerId="ADAL" clId="{DEF101CF-5F27-4353-A523-EDAC0CBD7CD5}" dt="2022-02-11T10:10:58.272" v="4949" actId="20577"/>
      <pc:docMkLst>
        <pc:docMk/>
      </pc:docMkLst>
      <pc:sldChg chg="addSp delSp modSp mod">
        <pc:chgData name="STAINO Andrea" userId="0c945b25-bd36-446c-b688-0c0cf3817131" providerId="ADAL" clId="{DEF101CF-5F27-4353-A523-EDAC0CBD7CD5}" dt="2022-01-14T14:32:06.959" v="1"/>
        <pc:sldMkLst>
          <pc:docMk/>
          <pc:sldMk cId="2352293361" sldId="256"/>
        </pc:sldMkLst>
        <pc:spChg chg="del">
          <ac:chgData name="STAINO Andrea" userId="0c945b25-bd36-446c-b688-0c0cf3817131" providerId="ADAL" clId="{DEF101CF-5F27-4353-A523-EDAC0CBD7CD5}" dt="2022-01-14T14:32:06.272" v="0" actId="478"/>
          <ac:spMkLst>
            <pc:docMk/>
            <pc:sldMk cId="2352293361" sldId="256"/>
            <ac:spMk id="5" creationId="{DFEF64F4-9BE9-4007-ADF2-B9DDE7498729}"/>
          </ac:spMkLst>
        </pc:spChg>
        <pc:spChg chg="add mod">
          <ac:chgData name="STAINO Andrea" userId="0c945b25-bd36-446c-b688-0c0cf3817131" providerId="ADAL" clId="{DEF101CF-5F27-4353-A523-EDAC0CBD7CD5}" dt="2022-01-14T14:32:06.959" v="1"/>
          <ac:spMkLst>
            <pc:docMk/>
            <pc:sldMk cId="2352293361" sldId="256"/>
            <ac:spMk id="8" creationId="{98A3BCCD-D2F6-4AEE-9800-9B55936D6D07}"/>
          </ac:spMkLst>
        </pc:spChg>
      </pc:sldChg>
      <pc:sldChg chg="addSp delSp modSp mod">
        <pc:chgData name="STAINO Andrea" userId="0c945b25-bd36-446c-b688-0c0cf3817131" providerId="ADAL" clId="{DEF101CF-5F27-4353-A523-EDAC0CBD7CD5}" dt="2022-01-14T14:32:20.154" v="4"/>
        <pc:sldMkLst>
          <pc:docMk/>
          <pc:sldMk cId="331102909" sldId="260"/>
        </pc:sldMkLst>
        <pc:spChg chg="add mod">
          <ac:chgData name="STAINO Andrea" userId="0c945b25-bd36-446c-b688-0c0cf3817131" providerId="ADAL" clId="{DEF101CF-5F27-4353-A523-EDAC0CBD7CD5}" dt="2022-01-14T14:32:20.154" v="4"/>
          <ac:spMkLst>
            <pc:docMk/>
            <pc:sldMk cId="331102909" sldId="260"/>
            <ac:spMk id="8" creationId="{CD13AA60-88EA-4EB2-92C6-CB91A6871EE7}"/>
          </ac:spMkLst>
        </pc:spChg>
        <pc:spChg chg="del mod">
          <ac:chgData name="STAINO Andrea" userId="0c945b25-bd36-446c-b688-0c0cf3817131" providerId="ADAL" clId="{DEF101CF-5F27-4353-A523-EDAC0CBD7CD5}" dt="2022-01-14T14:32:19.296" v="3" actId="478"/>
          <ac:spMkLst>
            <pc:docMk/>
            <pc:sldMk cId="331102909" sldId="260"/>
            <ac:spMk id="15" creationId="{FAAC5FDA-507F-4065-A047-FB8C01997CD6}"/>
          </ac:spMkLst>
        </pc:spChg>
      </pc:sldChg>
      <pc:sldChg chg="addSp delSp modSp mod">
        <pc:chgData name="STAINO Andrea" userId="0c945b25-bd36-446c-b688-0c0cf3817131" providerId="ADAL" clId="{DEF101CF-5F27-4353-A523-EDAC0CBD7CD5}" dt="2022-01-14T14:32:31.448" v="6"/>
        <pc:sldMkLst>
          <pc:docMk/>
          <pc:sldMk cId="3483851542" sldId="261"/>
        </pc:sldMkLst>
        <pc:spChg chg="del">
          <ac:chgData name="STAINO Andrea" userId="0c945b25-bd36-446c-b688-0c0cf3817131" providerId="ADAL" clId="{DEF101CF-5F27-4353-A523-EDAC0CBD7CD5}" dt="2022-01-14T14:32:30.660" v="5" actId="478"/>
          <ac:spMkLst>
            <pc:docMk/>
            <pc:sldMk cId="3483851542" sldId="261"/>
            <ac:spMk id="13" creationId="{CC35C829-555E-4D79-8374-F8E515EDDF34}"/>
          </ac:spMkLst>
        </pc:spChg>
        <pc:spChg chg="add mod">
          <ac:chgData name="STAINO Andrea" userId="0c945b25-bd36-446c-b688-0c0cf3817131" providerId="ADAL" clId="{DEF101CF-5F27-4353-A523-EDAC0CBD7CD5}" dt="2022-01-14T14:32:31.448" v="6"/>
          <ac:spMkLst>
            <pc:docMk/>
            <pc:sldMk cId="3483851542" sldId="261"/>
            <ac:spMk id="14" creationId="{CC6DCCF5-E052-4102-9D90-745F1B94C98F}"/>
          </ac:spMkLst>
        </pc:spChg>
      </pc:sldChg>
      <pc:sldChg chg="addSp delSp modSp mod">
        <pc:chgData name="STAINO Andrea" userId="0c945b25-bd36-446c-b688-0c0cf3817131" providerId="ADAL" clId="{DEF101CF-5F27-4353-A523-EDAC0CBD7CD5}" dt="2022-01-14T14:32:49.390" v="8"/>
        <pc:sldMkLst>
          <pc:docMk/>
          <pc:sldMk cId="313144641" sldId="262"/>
        </pc:sldMkLst>
        <pc:spChg chg="del">
          <ac:chgData name="STAINO Andrea" userId="0c945b25-bd36-446c-b688-0c0cf3817131" providerId="ADAL" clId="{DEF101CF-5F27-4353-A523-EDAC0CBD7CD5}" dt="2022-01-14T14:32:48.888" v="7" actId="478"/>
          <ac:spMkLst>
            <pc:docMk/>
            <pc:sldMk cId="313144641" sldId="262"/>
            <ac:spMk id="13" creationId="{CC35C829-555E-4D79-8374-F8E515EDDF34}"/>
          </ac:spMkLst>
        </pc:spChg>
        <pc:spChg chg="add mod">
          <ac:chgData name="STAINO Andrea" userId="0c945b25-bd36-446c-b688-0c0cf3817131" providerId="ADAL" clId="{DEF101CF-5F27-4353-A523-EDAC0CBD7CD5}" dt="2022-01-14T14:32:49.390" v="8"/>
          <ac:spMkLst>
            <pc:docMk/>
            <pc:sldMk cId="313144641" sldId="262"/>
            <ac:spMk id="30" creationId="{2BAD72D2-D600-4853-B2C0-3A68724D2995}"/>
          </ac:spMkLst>
        </pc:spChg>
      </pc:sldChg>
      <pc:sldChg chg="addSp delSp modSp mod">
        <pc:chgData name="STAINO Andrea" userId="0c945b25-bd36-446c-b688-0c0cf3817131" providerId="ADAL" clId="{DEF101CF-5F27-4353-A523-EDAC0CBD7CD5}" dt="2022-01-14T14:32:55.510" v="10"/>
        <pc:sldMkLst>
          <pc:docMk/>
          <pc:sldMk cId="3323718212" sldId="263"/>
        </pc:sldMkLst>
        <pc:spChg chg="del">
          <ac:chgData name="STAINO Andrea" userId="0c945b25-bd36-446c-b688-0c0cf3817131" providerId="ADAL" clId="{DEF101CF-5F27-4353-A523-EDAC0CBD7CD5}" dt="2022-01-14T14:32:54.824" v="9" actId="478"/>
          <ac:spMkLst>
            <pc:docMk/>
            <pc:sldMk cId="3323718212" sldId="263"/>
            <ac:spMk id="13" creationId="{CC35C829-555E-4D79-8374-F8E515EDDF34}"/>
          </ac:spMkLst>
        </pc:spChg>
        <pc:spChg chg="add mod">
          <ac:chgData name="STAINO Andrea" userId="0c945b25-bd36-446c-b688-0c0cf3817131" providerId="ADAL" clId="{DEF101CF-5F27-4353-A523-EDAC0CBD7CD5}" dt="2022-01-14T14:32:55.510" v="10"/>
          <ac:spMkLst>
            <pc:docMk/>
            <pc:sldMk cId="3323718212" sldId="263"/>
            <ac:spMk id="48" creationId="{CF6AD8B6-EC54-4E0F-B70D-3B47F74DC644}"/>
          </ac:spMkLst>
        </pc:spChg>
      </pc:sldChg>
      <pc:sldChg chg="addSp delSp modSp mod">
        <pc:chgData name="STAINO Andrea" userId="0c945b25-bd36-446c-b688-0c0cf3817131" providerId="ADAL" clId="{DEF101CF-5F27-4353-A523-EDAC0CBD7CD5}" dt="2022-01-14T14:33:02.348" v="12"/>
        <pc:sldMkLst>
          <pc:docMk/>
          <pc:sldMk cId="2252291091" sldId="264"/>
        </pc:sldMkLst>
        <pc:spChg chg="del">
          <ac:chgData name="STAINO Andrea" userId="0c945b25-bd36-446c-b688-0c0cf3817131" providerId="ADAL" clId="{DEF101CF-5F27-4353-A523-EDAC0CBD7CD5}" dt="2022-01-14T14:33:01.868" v="11" actId="478"/>
          <ac:spMkLst>
            <pc:docMk/>
            <pc:sldMk cId="2252291091" sldId="264"/>
            <ac:spMk id="13" creationId="{CC35C829-555E-4D79-8374-F8E515EDDF34}"/>
          </ac:spMkLst>
        </pc:spChg>
        <pc:spChg chg="add mod">
          <ac:chgData name="STAINO Andrea" userId="0c945b25-bd36-446c-b688-0c0cf3817131" providerId="ADAL" clId="{DEF101CF-5F27-4353-A523-EDAC0CBD7CD5}" dt="2022-01-14T14:33:02.348" v="12"/>
          <ac:spMkLst>
            <pc:docMk/>
            <pc:sldMk cId="2252291091" sldId="264"/>
            <ac:spMk id="23" creationId="{8E5E960F-9B14-4C4C-9C27-00D23EEF2908}"/>
          </ac:spMkLst>
        </pc:spChg>
      </pc:sldChg>
      <pc:sldChg chg="addSp delSp modSp mod modNotesTx">
        <pc:chgData name="STAINO Andrea" userId="0c945b25-bd36-446c-b688-0c0cf3817131" providerId="ADAL" clId="{DEF101CF-5F27-4353-A523-EDAC0CBD7CD5}" dt="2022-02-02T10:29:06.621" v="4134" actId="20577"/>
        <pc:sldMkLst>
          <pc:docMk/>
          <pc:sldMk cId="1010660281" sldId="265"/>
        </pc:sldMkLst>
        <pc:spChg chg="del">
          <ac:chgData name="STAINO Andrea" userId="0c945b25-bd36-446c-b688-0c0cf3817131" providerId="ADAL" clId="{DEF101CF-5F27-4353-A523-EDAC0CBD7CD5}" dt="2022-01-14T14:33:07.147" v="13" actId="478"/>
          <ac:spMkLst>
            <pc:docMk/>
            <pc:sldMk cId="1010660281" sldId="265"/>
            <ac:spMk id="13" creationId="{CC35C829-555E-4D79-8374-F8E515EDDF34}"/>
          </ac:spMkLst>
        </pc:spChg>
        <pc:spChg chg="add mod">
          <ac:chgData name="STAINO Andrea" userId="0c945b25-bd36-446c-b688-0c0cf3817131" providerId="ADAL" clId="{DEF101CF-5F27-4353-A523-EDAC0CBD7CD5}" dt="2022-01-14T14:33:07.833" v="14"/>
          <ac:spMkLst>
            <pc:docMk/>
            <pc:sldMk cId="1010660281" sldId="265"/>
            <ac:spMk id="17" creationId="{9D051D6F-B6C5-4CFF-8750-2A077C11F1BE}"/>
          </ac:spMkLst>
        </pc:spChg>
      </pc:sldChg>
      <pc:sldChg chg="addSp delSp modSp mod">
        <pc:chgData name="STAINO Andrea" userId="0c945b25-bd36-446c-b688-0c0cf3817131" providerId="ADAL" clId="{DEF101CF-5F27-4353-A523-EDAC0CBD7CD5}" dt="2022-01-14T14:33:25.810" v="18"/>
        <pc:sldMkLst>
          <pc:docMk/>
          <pc:sldMk cId="4169850549" sldId="266"/>
        </pc:sldMkLst>
        <pc:spChg chg="add mod">
          <ac:chgData name="STAINO Andrea" userId="0c945b25-bd36-446c-b688-0c0cf3817131" providerId="ADAL" clId="{DEF101CF-5F27-4353-A523-EDAC0CBD7CD5}" dt="2022-01-14T14:33:25.810" v="18"/>
          <ac:spMkLst>
            <pc:docMk/>
            <pc:sldMk cId="4169850549" sldId="266"/>
            <ac:spMk id="11" creationId="{6CD2B5CD-37F8-43BA-B361-86FD868F952D}"/>
          </ac:spMkLst>
        </pc:spChg>
        <pc:spChg chg="del">
          <ac:chgData name="STAINO Andrea" userId="0c945b25-bd36-446c-b688-0c0cf3817131" providerId="ADAL" clId="{DEF101CF-5F27-4353-A523-EDAC0CBD7CD5}" dt="2022-01-14T14:33:25.362" v="17" actId="478"/>
          <ac:spMkLst>
            <pc:docMk/>
            <pc:sldMk cId="4169850549" sldId="266"/>
            <ac:spMk id="13" creationId="{CC35C829-555E-4D79-8374-F8E515EDDF34}"/>
          </ac:spMkLst>
        </pc:spChg>
      </pc:sldChg>
      <pc:sldChg chg="addSp delSp modSp mod">
        <pc:chgData name="STAINO Andrea" userId="0c945b25-bd36-446c-b688-0c0cf3817131" providerId="ADAL" clId="{DEF101CF-5F27-4353-A523-EDAC0CBD7CD5}" dt="2022-01-14T14:33:19.557" v="16"/>
        <pc:sldMkLst>
          <pc:docMk/>
          <pc:sldMk cId="1903580046" sldId="267"/>
        </pc:sldMkLst>
        <pc:spChg chg="add mod">
          <ac:chgData name="STAINO Andrea" userId="0c945b25-bd36-446c-b688-0c0cf3817131" providerId="ADAL" clId="{DEF101CF-5F27-4353-A523-EDAC0CBD7CD5}" dt="2022-01-14T14:33:19.557" v="16"/>
          <ac:spMkLst>
            <pc:docMk/>
            <pc:sldMk cId="1903580046" sldId="267"/>
            <ac:spMk id="9" creationId="{DB54A938-DD7B-4F56-A588-24FC58BB7817}"/>
          </ac:spMkLst>
        </pc:spChg>
        <pc:spChg chg="del">
          <ac:chgData name="STAINO Andrea" userId="0c945b25-bd36-446c-b688-0c0cf3817131" providerId="ADAL" clId="{DEF101CF-5F27-4353-A523-EDAC0CBD7CD5}" dt="2022-01-14T14:33:19.072" v="15" actId="478"/>
          <ac:spMkLst>
            <pc:docMk/>
            <pc:sldMk cId="1903580046" sldId="267"/>
            <ac:spMk id="13" creationId="{CC35C829-555E-4D79-8374-F8E515EDDF34}"/>
          </ac:spMkLst>
        </pc:spChg>
      </pc:sldChg>
      <pc:sldChg chg="addSp delSp modSp mod modAnim">
        <pc:chgData name="STAINO Andrea" userId="0c945b25-bd36-446c-b688-0c0cf3817131" providerId="ADAL" clId="{DEF101CF-5F27-4353-A523-EDAC0CBD7CD5}" dt="2022-01-30T14:40:52.040" v="2483"/>
        <pc:sldMkLst>
          <pc:docMk/>
          <pc:sldMk cId="614986527" sldId="268"/>
        </pc:sldMkLst>
        <pc:spChg chg="add mod">
          <ac:chgData name="STAINO Andrea" userId="0c945b25-bd36-446c-b688-0c0cf3817131" providerId="ADAL" clId="{DEF101CF-5F27-4353-A523-EDAC0CBD7CD5}" dt="2022-01-30T14:40:46.781" v="2482" actId="113"/>
          <ac:spMkLst>
            <pc:docMk/>
            <pc:sldMk cId="614986527" sldId="268"/>
            <ac:spMk id="3" creationId="{C3FD02D4-00C7-4BCA-9302-13BCD6A40936}"/>
          </ac:spMkLst>
        </pc:spChg>
        <pc:spChg chg="add mod">
          <ac:chgData name="STAINO Andrea" userId="0c945b25-bd36-446c-b688-0c0cf3817131" providerId="ADAL" clId="{DEF101CF-5F27-4353-A523-EDAC0CBD7CD5}" dt="2022-01-14T14:33:31.260" v="20"/>
          <ac:spMkLst>
            <pc:docMk/>
            <pc:sldMk cId="614986527" sldId="268"/>
            <ac:spMk id="8" creationId="{2B2D4030-5049-400C-9606-41968D6BF076}"/>
          </ac:spMkLst>
        </pc:spChg>
        <pc:spChg chg="del">
          <ac:chgData name="STAINO Andrea" userId="0c945b25-bd36-446c-b688-0c0cf3817131" providerId="ADAL" clId="{DEF101CF-5F27-4353-A523-EDAC0CBD7CD5}" dt="2022-01-14T14:33:30.509" v="19" actId="478"/>
          <ac:spMkLst>
            <pc:docMk/>
            <pc:sldMk cId="614986527" sldId="268"/>
            <ac:spMk id="13" creationId="{CC35C829-555E-4D79-8374-F8E515EDDF34}"/>
          </ac:spMkLst>
        </pc:spChg>
      </pc:sldChg>
      <pc:sldChg chg="addSp delSp modSp mod modAnim modNotesTx">
        <pc:chgData name="STAINO Andrea" userId="0c945b25-bd36-446c-b688-0c0cf3817131" providerId="ADAL" clId="{DEF101CF-5F27-4353-A523-EDAC0CBD7CD5}" dt="2022-02-02T10:58:32.627" v="4382"/>
        <pc:sldMkLst>
          <pc:docMk/>
          <pc:sldMk cId="2295710328" sldId="270"/>
        </pc:sldMkLst>
        <pc:spChg chg="add mod">
          <ac:chgData name="STAINO Andrea" userId="0c945b25-bd36-446c-b688-0c0cf3817131" providerId="ADAL" clId="{DEF101CF-5F27-4353-A523-EDAC0CBD7CD5}" dt="2022-01-30T14:07:00.902" v="2147" actId="20577"/>
          <ac:spMkLst>
            <pc:docMk/>
            <pc:sldMk cId="2295710328" sldId="270"/>
            <ac:spMk id="3" creationId="{0513CF47-83D0-43D2-A23A-7A0883ACFBE1}"/>
          </ac:spMkLst>
        </pc:spChg>
        <pc:spChg chg="add mod">
          <ac:chgData name="STAINO Andrea" userId="0c945b25-bd36-446c-b688-0c0cf3817131" providerId="ADAL" clId="{DEF101CF-5F27-4353-A523-EDAC0CBD7CD5}" dt="2022-01-14T14:33:39.569" v="22"/>
          <ac:spMkLst>
            <pc:docMk/>
            <pc:sldMk cId="2295710328" sldId="270"/>
            <ac:spMk id="8" creationId="{9F875E33-5604-4F0B-BD3F-72A830ECC610}"/>
          </ac:spMkLst>
        </pc:spChg>
        <pc:spChg chg="add mod">
          <ac:chgData name="STAINO Andrea" userId="0c945b25-bd36-446c-b688-0c0cf3817131" providerId="ADAL" clId="{DEF101CF-5F27-4353-A523-EDAC0CBD7CD5}" dt="2022-02-02T10:58:23.651" v="4381" actId="207"/>
          <ac:spMkLst>
            <pc:docMk/>
            <pc:sldMk cId="2295710328" sldId="270"/>
            <ac:spMk id="9" creationId="{9F484C6E-66DE-492D-8421-E2BA1A4D6822}"/>
          </ac:spMkLst>
        </pc:spChg>
        <pc:spChg chg="del">
          <ac:chgData name="STAINO Andrea" userId="0c945b25-bd36-446c-b688-0c0cf3817131" providerId="ADAL" clId="{DEF101CF-5F27-4353-A523-EDAC0CBD7CD5}" dt="2022-01-14T14:33:38.804" v="21" actId="478"/>
          <ac:spMkLst>
            <pc:docMk/>
            <pc:sldMk cId="2295710328" sldId="270"/>
            <ac:spMk id="13" creationId="{CC35C829-555E-4D79-8374-F8E515EDDF34}"/>
          </ac:spMkLst>
        </pc:spChg>
        <pc:spChg chg="mod">
          <ac:chgData name="STAINO Andrea" userId="0c945b25-bd36-446c-b688-0c0cf3817131" providerId="ADAL" clId="{DEF101CF-5F27-4353-A523-EDAC0CBD7CD5}" dt="2022-01-30T14:04:26.899" v="2094" actId="403"/>
          <ac:spMkLst>
            <pc:docMk/>
            <pc:sldMk cId="2295710328" sldId="270"/>
            <ac:spMk id="15" creationId="{74F7B339-5FA8-42A7-8442-3BB61E48C3B4}"/>
          </ac:spMkLst>
        </pc:spChg>
        <pc:spChg chg="add mod">
          <ac:chgData name="STAINO Andrea" userId="0c945b25-bd36-446c-b688-0c0cf3817131" providerId="ADAL" clId="{DEF101CF-5F27-4353-A523-EDAC0CBD7CD5}" dt="2022-02-02T10:54:10.620" v="4328" actId="20577"/>
          <ac:spMkLst>
            <pc:docMk/>
            <pc:sldMk cId="2295710328" sldId="270"/>
            <ac:spMk id="25" creationId="{C1E0A248-27FF-4471-B167-BB58FC304199}"/>
          </ac:spMkLst>
        </pc:spChg>
        <pc:spChg chg="add del mod">
          <ac:chgData name="STAINO Andrea" userId="0c945b25-bd36-446c-b688-0c0cf3817131" providerId="ADAL" clId="{DEF101CF-5F27-4353-A523-EDAC0CBD7CD5}" dt="2022-01-30T14:07:09.194" v="2149"/>
          <ac:spMkLst>
            <pc:docMk/>
            <pc:sldMk cId="2295710328" sldId="270"/>
            <ac:spMk id="26" creationId="{69FA72E9-29A1-4C07-8EA0-40DB7300350B}"/>
          </ac:spMkLst>
        </pc:spChg>
        <pc:spChg chg="add mod">
          <ac:chgData name="STAINO Andrea" userId="0c945b25-bd36-446c-b688-0c0cf3817131" providerId="ADAL" clId="{DEF101CF-5F27-4353-A523-EDAC0CBD7CD5}" dt="2022-02-02T10:54:13.731" v="4329" actId="20577"/>
          <ac:spMkLst>
            <pc:docMk/>
            <pc:sldMk cId="2295710328" sldId="270"/>
            <ac:spMk id="27" creationId="{1313E25B-16C4-4973-8AEB-89B4522F1808}"/>
          </ac:spMkLst>
        </pc:spChg>
        <pc:spChg chg="add mod">
          <ac:chgData name="STAINO Andrea" userId="0c945b25-bd36-446c-b688-0c0cf3817131" providerId="ADAL" clId="{DEF101CF-5F27-4353-A523-EDAC0CBD7CD5}" dt="2022-02-02T10:56:59.031" v="4344" actId="6549"/>
          <ac:spMkLst>
            <pc:docMk/>
            <pc:sldMk cId="2295710328" sldId="270"/>
            <ac:spMk id="28" creationId="{013181C6-794D-4E07-A7EF-059B6343B152}"/>
          </ac:spMkLst>
        </pc:spChg>
        <pc:spChg chg="add mod">
          <ac:chgData name="STAINO Andrea" userId="0c945b25-bd36-446c-b688-0c0cf3817131" providerId="ADAL" clId="{DEF101CF-5F27-4353-A523-EDAC0CBD7CD5}" dt="2022-01-30T14:08:45.228" v="2194" actId="1076"/>
          <ac:spMkLst>
            <pc:docMk/>
            <pc:sldMk cId="2295710328" sldId="270"/>
            <ac:spMk id="29" creationId="{1F358A43-3F02-4E01-A2A0-11EDC2FD3B35}"/>
          </ac:spMkLst>
        </pc:spChg>
        <pc:picChg chg="del">
          <ac:chgData name="STAINO Andrea" userId="0c945b25-bd36-446c-b688-0c0cf3817131" providerId="ADAL" clId="{DEF101CF-5F27-4353-A523-EDAC0CBD7CD5}" dt="2022-01-27T11:04:07.358" v="41" actId="478"/>
          <ac:picMkLst>
            <pc:docMk/>
            <pc:sldMk cId="2295710328" sldId="270"/>
            <ac:picMk id="5" creationId="{193A88AA-D145-4B6C-8B2A-2C804954EB73}"/>
          </ac:picMkLst>
        </pc:picChg>
        <pc:picChg chg="add mod">
          <ac:chgData name="STAINO Andrea" userId="0c945b25-bd36-446c-b688-0c0cf3817131" providerId="ADAL" clId="{DEF101CF-5F27-4353-A523-EDAC0CBD7CD5}" dt="2022-01-30T14:03:50.614" v="2091" actId="1035"/>
          <ac:picMkLst>
            <pc:docMk/>
            <pc:sldMk cId="2295710328" sldId="270"/>
            <ac:picMk id="5" creationId="{9D00B4BE-6221-4F72-844C-3F63AA8AD46A}"/>
          </ac:picMkLst>
        </pc:picChg>
        <pc:picChg chg="add mod">
          <ac:chgData name="STAINO Andrea" userId="0c945b25-bd36-446c-b688-0c0cf3817131" providerId="ADAL" clId="{DEF101CF-5F27-4353-A523-EDAC0CBD7CD5}" dt="2022-01-27T18:10:59.887" v="2007" actId="1076"/>
          <ac:picMkLst>
            <pc:docMk/>
            <pc:sldMk cId="2295710328" sldId="270"/>
            <ac:picMk id="6" creationId="{52FFE745-42D4-43A0-BE9F-3935726DD446}"/>
          </ac:picMkLst>
        </pc:picChg>
        <pc:cxnChg chg="add mod">
          <ac:chgData name="STAINO Andrea" userId="0c945b25-bd36-446c-b688-0c0cf3817131" providerId="ADAL" clId="{DEF101CF-5F27-4353-A523-EDAC0CBD7CD5}" dt="2022-01-30T14:03:34.816" v="2087" actId="14100"/>
          <ac:cxnSpMkLst>
            <pc:docMk/>
            <pc:sldMk cId="2295710328" sldId="270"/>
            <ac:cxnSpMk id="10" creationId="{67F5217B-FE18-41B6-AC29-480BD01ECFA7}"/>
          </ac:cxnSpMkLst>
        </pc:cxnChg>
        <pc:cxnChg chg="add">
          <ac:chgData name="STAINO Andrea" userId="0c945b25-bd36-446c-b688-0c0cf3817131" providerId="ADAL" clId="{DEF101CF-5F27-4353-A523-EDAC0CBD7CD5}" dt="2022-01-30T14:04:37.392" v="2095" actId="11529"/>
          <ac:cxnSpMkLst>
            <pc:docMk/>
            <pc:sldMk cId="2295710328" sldId="270"/>
            <ac:cxnSpMk id="11" creationId="{6877EC29-9B27-41DA-A5F7-4F52EE8AAB64}"/>
          </ac:cxnSpMkLst>
        </pc:cxnChg>
        <pc:cxnChg chg="add mod">
          <ac:chgData name="STAINO Andrea" userId="0c945b25-bd36-446c-b688-0c0cf3817131" providerId="ADAL" clId="{DEF101CF-5F27-4353-A523-EDAC0CBD7CD5}" dt="2022-01-30T14:05:00.931" v="2098" actId="1076"/>
          <ac:cxnSpMkLst>
            <pc:docMk/>
            <pc:sldMk cId="2295710328" sldId="270"/>
            <ac:cxnSpMk id="14" creationId="{F016E9F1-7D1D-4DA4-85AD-3743117E5851}"/>
          </ac:cxnSpMkLst>
        </pc:cxnChg>
        <pc:cxnChg chg="add mod">
          <ac:chgData name="STAINO Andrea" userId="0c945b25-bd36-446c-b688-0c0cf3817131" providerId="ADAL" clId="{DEF101CF-5F27-4353-A523-EDAC0CBD7CD5}" dt="2022-02-02T10:53:27.720" v="4304" actId="14100"/>
          <ac:cxnSpMkLst>
            <pc:docMk/>
            <pc:sldMk cId="2295710328" sldId="270"/>
            <ac:cxnSpMk id="18" creationId="{1FEAA0CA-672B-4059-9038-409969727BC9}"/>
          </ac:cxnSpMkLst>
        </pc:cxnChg>
        <pc:cxnChg chg="add mod">
          <ac:chgData name="STAINO Andrea" userId="0c945b25-bd36-446c-b688-0c0cf3817131" providerId="ADAL" clId="{DEF101CF-5F27-4353-A523-EDAC0CBD7CD5}" dt="2022-01-30T14:08:35.025" v="2193" actId="14100"/>
          <ac:cxnSpMkLst>
            <pc:docMk/>
            <pc:sldMk cId="2295710328" sldId="270"/>
            <ac:cxnSpMk id="23" creationId="{E6DF3FE2-9E78-43BC-BDDC-0A7FC0369E15}"/>
          </ac:cxnSpMkLst>
        </pc:cxnChg>
      </pc:sldChg>
      <pc:sldChg chg="addSp delSp modSp mod ord modAnim modNotesTx">
        <pc:chgData name="STAINO Andrea" userId="0c945b25-bd36-446c-b688-0c0cf3817131" providerId="ADAL" clId="{DEF101CF-5F27-4353-A523-EDAC0CBD7CD5}" dt="2022-02-02T11:40:26.178" v="4889" actId="20577"/>
        <pc:sldMkLst>
          <pc:docMk/>
          <pc:sldMk cId="545532585" sldId="271"/>
        </pc:sldMkLst>
        <pc:spChg chg="mod">
          <ac:chgData name="STAINO Andrea" userId="0c945b25-bd36-446c-b688-0c0cf3817131" providerId="ADAL" clId="{DEF101CF-5F27-4353-A523-EDAC0CBD7CD5}" dt="2022-02-02T10:42:12.163" v="4154" actId="20577"/>
          <ac:spMkLst>
            <pc:docMk/>
            <pc:sldMk cId="545532585" sldId="271"/>
            <ac:spMk id="2" creationId="{97A6A55B-F1AC-4CA3-AB27-BC142C5E74CF}"/>
          </ac:spMkLst>
        </pc:spChg>
        <pc:spChg chg="add del mod">
          <ac:chgData name="STAINO Andrea" userId="0c945b25-bd36-446c-b688-0c0cf3817131" providerId="ADAL" clId="{DEF101CF-5F27-4353-A523-EDAC0CBD7CD5}" dt="2022-02-02T10:42:53.860" v="4165"/>
          <ac:spMkLst>
            <pc:docMk/>
            <pc:sldMk cId="545532585" sldId="271"/>
            <ac:spMk id="3" creationId="{4FB835CA-DFBB-45E2-B851-89B96331D3E6}"/>
          </ac:spMkLst>
        </pc:spChg>
        <pc:spChg chg="add mod">
          <ac:chgData name="STAINO Andrea" userId="0c945b25-bd36-446c-b688-0c0cf3817131" providerId="ADAL" clId="{DEF101CF-5F27-4353-A523-EDAC0CBD7CD5}" dt="2022-02-02T11:37:00.817" v="4869" actId="113"/>
          <ac:spMkLst>
            <pc:docMk/>
            <pc:sldMk cId="545532585" sldId="271"/>
            <ac:spMk id="4" creationId="{B118A403-38D3-4351-9B68-D268961893A6}"/>
          </ac:spMkLst>
        </pc:spChg>
        <pc:spChg chg="add mod">
          <ac:chgData name="STAINO Andrea" userId="0c945b25-bd36-446c-b688-0c0cf3817131" providerId="ADAL" clId="{DEF101CF-5F27-4353-A523-EDAC0CBD7CD5}" dt="2022-02-02T11:22:34.999" v="4587" actId="14100"/>
          <ac:spMkLst>
            <pc:docMk/>
            <pc:sldMk cId="545532585" sldId="271"/>
            <ac:spMk id="6" creationId="{BA96E3A8-5914-4C02-97DD-AC6D9D07F746}"/>
          </ac:spMkLst>
        </pc:spChg>
        <pc:spChg chg="add mod">
          <ac:chgData name="STAINO Andrea" userId="0c945b25-bd36-446c-b688-0c0cf3817131" providerId="ADAL" clId="{DEF101CF-5F27-4353-A523-EDAC0CBD7CD5}" dt="2022-01-14T14:35:03.486" v="24"/>
          <ac:spMkLst>
            <pc:docMk/>
            <pc:sldMk cId="545532585" sldId="271"/>
            <ac:spMk id="8" creationId="{C71E75BA-0FFA-4E32-965B-A26DFB0F09B8}"/>
          </ac:spMkLst>
        </pc:spChg>
        <pc:spChg chg="add mod">
          <ac:chgData name="STAINO Andrea" userId="0c945b25-bd36-446c-b688-0c0cf3817131" providerId="ADAL" clId="{DEF101CF-5F27-4353-A523-EDAC0CBD7CD5}" dt="2022-02-02T11:24:14.516" v="4618" actId="14100"/>
          <ac:spMkLst>
            <pc:docMk/>
            <pc:sldMk cId="545532585" sldId="271"/>
            <ac:spMk id="11" creationId="{A198021B-E166-4A1B-9323-DCEB201EE03B}"/>
          </ac:spMkLst>
        </pc:spChg>
        <pc:spChg chg="del">
          <ac:chgData name="STAINO Andrea" userId="0c945b25-bd36-446c-b688-0c0cf3817131" providerId="ADAL" clId="{DEF101CF-5F27-4353-A523-EDAC0CBD7CD5}" dt="2022-01-14T14:35:03.036" v="23" actId="478"/>
          <ac:spMkLst>
            <pc:docMk/>
            <pc:sldMk cId="545532585" sldId="271"/>
            <ac:spMk id="13" creationId="{CC35C829-555E-4D79-8374-F8E515EDDF34}"/>
          </ac:spMkLst>
        </pc:spChg>
        <pc:spChg chg="mod">
          <ac:chgData name="STAINO Andrea" userId="0c945b25-bd36-446c-b688-0c0cf3817131" providerId="ADAL" clId="{DEF101CF-5F27-4353-A523-EDAC0CBD7CD5}" dt="2022-02-02T10:42:21.589" v="4156" actId="6549"/>
          <ac:spMkLst>
            <pc:docMk/>
            <pc:sldMk cId="545532585" sldId="271"/>
            <ac:spMk id="15" creationId="{74F7B339-5FA8-42A7-8442-3BB61E48C3B4}"/>
          </ac:spMkLst>
        </pc:spChg>
        <pc:spChg chg="add mod">
          <ac:chgData name="STAINO Andrea" userId="0c945b25-bd36-446c-b688-0c0cf3817131" providerId="ADAL" clId="{DEF101CF-5F27-4353-A523-EDAC0CBD7CD5}" dt="2022-02-02T11:24:40.303" v="4629" actId="1076"/>
          <ac:spMkLst>
            <pc:docMk/>
            <pc:sldMk cId="545532585" sldId="271"/>
            <ac:spMk id="18" creationId="{0B32063E-32CC-425C-8B0F-F1C2208F883C}"/>
          </ac:spMkLst>
        </pc:spChg>
        <pc:spChg chg="add mod">
          <ac:chgData name="STAINO Andrea" userId="0c945b25-bd36-446c-b688-0c0cf3817131" providerId="ADAL" clId="{DEF101CF-5F27-4353-A523-EDAC0CBD7CD5}" dt="2022-02-02T11:40:26.178" v="4889" actId="20577"/>
          <ac:spMkLst>
            <pc:docMk/>
            <pc:sldMk cId="545532585" sldId="271"/>
            <ac:spMk id="19" creationId="{25C1AF51-7167-4401-A59A-D152C3BCDD4E}"/>
          </ac:spMkLst>
        </pc:spChg>
        <pc:spChg chg="add mod">
          <ac:chgData name="STAINO Andrea" userId="0c945b25-bd36-446c-b688-0c0cf3817131" providerId="ADAL" clId="{DEF101CF-5F27-4353-A523-EDAC0CBD7CD5}" dt="2022-02-02T11:34:05.719" v="4775" actId="20577"/>
          <ac:spMkLst>
            <pc:docMk/>
            <pc:sldMk cId="545532585" sldId="271"/>
            <ac:spMk id="20" creationId="{8450A6C7-DB7B-4BA7-87CE-1C5FA569CDBE}"/>
          </ac:spMkLst>
        </pc:spChg>
        <pc:spChg chg="add mod">
          <ac:chgData name="STAINO Andrea" userId="0c945b25-bd36-446c-b688-0c0cf3817131" providerId="ADAL" clId="{DEF101CF-5F27-4353-A523-EDAC0CBD7CD5}" dt="2022-02-02T11:35:33.746" v="4783" actId="20577"/>
          <ac:spMkLst>
            <pc:docMk/>
            <pc:sldMk cId="545532585" sldId="271"/>
            <ac:spMk id="21" creationId="{B0E67807-853F-4389-94BB-8D3A5B0E092D}"/>
          </ac:spMkLst>
        </pc:spChg>
        <pc:spChg chg="add mod">
          <ac:chgData name="STAINO Andrea" userId="0c945b25-bd36-446c-b688-0c0cf3817131" providerId="ADAL" clId="{DEF101CF-5F27-4353-A523-EDAC0CBD7CD5}" dt="2022-02-02T11:31:29.010" v="4730" actId="1076"/>
          <ac:spMkLst>
            <pc:docMk/>
            <pc:sldMk cId="545532585" sldId="271"/>
            <ac:spMk id="22" creationId="{B3309257-963A-411E-B305-6CB53807D8B3}"/>
          </ac:spMkLst>
        </pc:spChg>
        <pc:spChg chg="add mod">
          <ac:chgData name="STAINO Andrea" userId="0c945b25-bd36-446c-b688-0c0cf3817131" providerId="ADAL" clId="{DEF101CF-5F27-4353-A523-EDAC0CBD7CD5}" dt="2022-02-02T11:38:44.064" v="4888" actId="115"/>
          <ac:spMkLst>
            <pc:docMk/>
            <pc:sldMk cId="545532585" sldId="271"/>
            <ac:spMk id="29" creationId="{15B4F439-8C43-4CC1-86CD-7ABEAD938EC1}"/>
          </ac:spMkLst>
        </pc:spChg>
        <pc:picChg chg="del">
          <ac:chgData name="STAINO Andrea" userId="0c945b25-bd36-446c-b688-0c0cf3817131" providerId="ADAL" clId="{DEF101CF-5F27-4353-A523-EDAC0CBD7CD5}" dt="2022-01-30T14:39:53.095" v="2437" actId="478"/>
          <ac:picMkLst>
            <pc:docMk/>
            <pc:sldMk cId="545532585" sldId="271"/>
            <ac:picMk id="4" creationId="{F09907E9-1274-4A5B-A069-CC3E0E64C7C8}"/>
          </ac:picMkLst>
        </pc:picChg>
        <pc:picChg chg="add del mod">
          <ac:chgData name="STAINO Andrea" userId="0c945b25-bd36-446c-b688-0c0cf3817131" providerId="ADAL" clId="{DEF101CF-5F27-4353-A523-EDAC0CBD7CD5}" dt="2022-02-02T10:42:24.400" v="4157" actId="478"/>
          <ac:picMkLst>
            <pc:docMk/>
            <pc:sldMk cId="545532585" sldId="271"/>
            <ac:picMk id="5" creationId="{9F771E56-A225-411B-9615-FB56165287A6}"/>
          </ac:picMkLst>
        </pc:picChg>
        <pc:cxnChg chg="add mod">
          <ac:chgData name="STAINO Andrea" userId="0c945b25-bd36-446c-b688-0c0cf3817131" providerId="ADAL" clId="{DEF101CF-5F27-4353-A523-EDAC0CBD7CD5}" dt="2022-02-02T11:24:18.574" v="4620" actId="14100"/>
          <ac:cxnSpMkLst>
            <pc:docMk/>
            <pc:sldMk cId="545532585" sldId="271"/>
            <ac:cxnSpMk id="10" creationId="{B6E81EFB-AA87-47BD-9018-19ACCD60A603}"/>
          </ac:cxnSpMkLst>
        </pc:cxnChg>
        <pc:cxnChg chg="add">
          <ac:chgData name="STAINO Andrea" userId="0c945b25-bd36-446c-b688-0c0cf3817131" providerId="ADAL" clId="{DEF101CF-5F27-4353-A523-EDAC0CBD7CD5}" dt="2022-02-02T11:24:29.322" v="4621" actId="11529"/>
          <ac:cxnSpMkLst>
            <pc:docMk/>
            <pc:sldMk cId="545532585" sldId="271"/>
            <ac:cxnSpMk id="17" creationId="{96FCB0CB-2290-4B2D-A61B-7AFD43837E33}"/>
          </ac:cxnSpMkLst>
        </pc:cxnChg>
        <pc:cxnChg chg="add mod">
          <ac:chgData name="STAINO Andrea" userId="0c945b25-bd36-446c-b688-0c0cf3817131" providerId="ADAL" clId="{DEF101CF-5F27-4353-A523-EDAC0CBD7CD5}" dt="2022-02-02T11:31:55.210" v="4733" actId="14100"/>
          <ac:cxnSpMkLst>
            <pc:docMk/>
            <pc:sldMk cId="545532585" sldId="271"/>
            <ac:cxnSpMk id="23" creationId="{109CC228-8475-472D-B086-D9AC94576233}"/>
          </ac:cxnSpMkLst>
        </pc:cxnChg>
        <pc:cxnChg chg="add mod">
          <ac:chgData name="STAINO Andrea" userId="0c945b25-bd36-446c-b688-0c0cf3817131" providerId="ADAL" clId="{DEF101CF-5F27-4353-A523-EDAC0CBD7CD5}" dt="2022-02-02T11:32:05.623" v="4736" actId="14100"/>
          <ac:cxnSpMkLst>
            <pc:docMk/>
            <pc:sldMk cId="545532585" sldId="271"/>
            <ac:cxnSpMk id="26" creationId="{CF582E81-4C20-4563-9CB8-63E4E4A90BB3}"/>
          </ac:cxnSpMkLst>
        </pc:cxnChg>
      </pc:sldChg>
      <pc:sldChg chg="addSp delSp modSp del mod">
        <pc:chgData name="STAINO Andrea" userId="0c945b25-bd36-446c-b688-0c0cf3817131" providerId="ADAL" clId="{DEF101CF-5F27-4353-A523-EDAC0CBD7CD5}" dt="2022-01-27T18:14:21.312" v="2019" actId="47"/>
        <pc:sldMkLst>
          <pc:docMk/>
          <pc:sldMk cId="514894400" sldId="272"/>
        </pc:sldMkLst>
        <pc:spChg chg="add mod">
          <ac:chgData name="STAINO Andrea" userId="0c945b25-bd36-446c-b688-0c0cf3817131" providerId="ADAL" clId="{DEF101CF-5F27-4353-A523-EDAC0CBD7CD5}" dt="2022-01-14T14:35:14.317" v="26"/>
          <ac:spMkLst>
            <pc:docMk/>
            <pc:sldMk cId="514894400" sldId="272"/>
            <ac:spMk id="8" creationId="{141BE669-CBE2-4F8D-82B4-C4BAE67440F8}"/>
          </ac:spMkLst>
        </pc:spChg>
        <pc:spChg chg="del">
          <ac:chgData name="STAINO Andrea" userId="0c945b25-bd36-446c-b688-0c0cf3817131" providerId="ADAL" clId="{DEF101CF-5F27-4353-A523-EDAC0CBD7CD5}" dt="2022-01-14T14:35:13.878" v="25" actId="478"/>
          <ac:spMkLst>
            <pc:docMk/>
            <pc:sldMk cId="514894400" sldId="272"/>
            <ac:spMk id="13" creationId="{CC35C829-555E-4D79-8374-F8E515EDDF34}"/>
          </ac:spMkLst>
        </pc:spChg>
      </pc:sldChg>
      <pc:sldChg chg="add del">
        <pc:chgData name="STAINO Andrea" userId="0c945b25-bd36-446c-b688-0c0cf3817131" providerId="ADAL" clId="{DEF101CF-5F27-4353-A523-EDAC0CBD7CD5}" dt="2022-01-27T18:15:16.331" v="2048" actId="47"/>
        <pc:sldMkLst>
          <pc:docMk/>
          <pc:sldMk cId="3884865579" sldId="273"/>
        </pc:sldMkLst>
      </pc:sldChg>
      <pc:sldChg chg="addSp delSp modSp add mod modNotesTx">
        <pc:chgData name="STAINO Andrea" userId="0c945b25-bd36-446c-b688-0c0cf3817131" providerId="ADAL" clId="{DEF101CF-5F27-4353-A523-EDAC0CBD7CD5}" dt="2022-01-27T12:40:35.047" v="511" actId="20577"/>
        <pc:sldMkLst>
          <pc:docMk/>
          <pc:sldMk cId="1083529504" sldId="274"/>
        </pc:sldMkLst>
        <pc:spChg chg="mod">
          <ac:chgData name="STAINO Andrea" userId="0c945b25-bd36-446c-b688-0c0cf3817131" providerId="ADAL" clId="{DEF101CF-5F27-4353-A523-EDAC0CBD7CD5}" dt="2022-01-27T12:40:16.456" v="479"/>
          <ac:spMkLst>
            <pc:docMk/>
            <pc:sldMk cId="1083529504" sldId="274"/>
            <ac:spMk id="2" creationId="{97A6A55B-F1AC-4CA3-AB27-BC142C5E74CF}"/>
          </ac:spMkLst>
        </pc:spChg>
        <pc:spChg chg="mod">
          <ac:chgData name="STAINO Andrea" userId="0c945b25-bd36-446c-b688-0c0cf3817131" providerId="ADAL" clId="{DEF101CF-5F27-4353-A523-EDAC0CBD7CD5}" dt="2022-01-27T12:40:35.047" v="511" actId="20577"/>
          <ac:spMkLst>
            <pc:docMk/>
            <pc:sldMk cId="1083529504" sldId="274"/>
            <ac:spMk id="15" creationId="{74F7B339-5FA8-42A7-8442-3BB61E48C3B4}"/>
          </ac:spMkLst>
        </pc:spChg>
        <pc:picChg chg="del">
          <ac:chgData name="STAINO Andrea" userId="0c945b25-bd36-446c-b688-0c0cf3817131" providerId="ADAL" clId="{DEF101CF-5F27-4353-A523-EDAC0CBD7CD5}" dt="2022-01-27T12:39:58.214" v="476" actId="478"/>
          <ac:picMkLst>
            <pc:docMk/>
            <pc:sldMk cId="1083529504" sldId="274"/>
            <ac:picMk id="4" creationId="{F09907E9-1274-4A5B-A069-CC3E0E64C7C8}"/>
          </ac:picMkLst>
        </pc:picChg>
        <pc:picChg chg="add mod">
          <ac:chgData name="STAINO Andrea" userId="0c945b25-bd36-446c-b688-0c0cf3817131" providerId="ADAL" clId="{DEF101CF-5F27-4353-A523-EDAC0CBD7CD5}" dt="2022-01-27T12:40:26.241" v="481" actId="1076"/>
          <ac:picMkLst>
            <pc:docMk/>
            <pc:sldMk cId="1083529504" sldId="274"/>
            <ac:picMk id="9" creationId="{9FA47DF8-B1A4-40DC-9AA1-25F475FBF40F}"/>
          </ac:picMkLst>
        </pc:picChg>
      </pc:sldChg>
      <pc:sldChg chg="addSp delSp modSp add mod">
        <pc:chgData name="STAINO Andrea" userId="0c945b25-bd36-446c-b688-0c0cf3817131" providerId="ADAL" clId="{DEF101CF-5F27-4353-A523-EDAC0CBD7CD5}" dt="2022-02-11T10:10:58.272" v="4949" actId="20577"/>
        <pc:sldMkLst>
          <pc:docMk/>
          <pc:sldMk cId="207258468" sldId="275"/>
        </pc:sldMkLst>
        <pc:spChg chg="mod">
          <ac:chgData name="STAINO Andrea" userId="0c945b25-bd36-446c-b688-0c0cf3817131" providerId="ADAL" clId="{DEF101CF-5F27-4353-A523-EDAC0CBD7CD5}" dt="2022-02-11T10:10:58.272" v="4949" actId="20577"/>
          <ac:spMkLst>
            <pc:docMk/>
            <pc:sldMk cId="207258468" sldId="275"/>
            <ac:spMk id="2" creationId="{97A6A55B-F1AC-4CA3-AB27-BC142C5E74CF}"/>
          </ac:spMkLst>
        </pc:spChg>
        <pc:spChg chg="mod">
          <ac:chgData name="STAINO Andrea" userId="0c945b25-bd36-446c-b688-0c0cf3817131" providerId="ADAL" clId="{DEF101CF-5F27-4353-A523-EDAC0CBD7CD5}" dt="2022-01-27T12:57:42.115" v="517" actId="21"/>
          <ac:spMkLst>
            <pc:docMk/>
            <pc:sldMk cId="207258468" sldId="275"/>
            <ac:spMk id="15" creationId="{74F7B339-5FA8-42A7-8442-3BB61E48C3B4}"/>
          </ac:spMkLst>
        </pc:spChg>
        <pc:picChg chg="del">
          <ac:chgData name="STAINO Andrea" userId="0c945b25-bd36-446c-b688-0c0cf3817131" providerId="ADAL" clId="{DEF101CF-5F27-4353-A523-EDAC0CBD7CD5}" dt="2022-01-27T12:57:28.910" v="515" actId="478"/>
          <ac:picMkLst>
            <pc:docMk/>
            <pc:sldMk cId="207258468" sldId="275"/>
            <ac:picMk id="4" creationId="{F09907E9-1274-4A5B-A069-CC3E0E64C7C8}"/>
          </ac:picMkLst>
        </pc:picChg>
        <pc:picChg chg="add mod">
          <ac:chgData name="STAINO Andrea" userId="0c945b25-bd36-446c-b688-0c0cf3817131" providerId="ADAL" clId="{DEF101CF-5F27-4353-A523-EDAC0CBD7CD5}" dt="2022-01-27T12:57:55.382" v="525" actId="1076"/>
          <ac:picMkLst>
            <pc:docMk/>
            <pc:sldMk cId="207258468" sldId="275"/>
            <ac:picMk id="9" creationId="{EF764038-2BCC-4208-A8B2-CD2C1B5F1E4C}"/>
          </ac:picMkLst>
        </pc:picChg>
      </pc:sldChg>
      <pc:sldChg chg="modSp add mod">
        <pc:chgData name="STAINO Andrea" userId="0c945b25-bd36-446c-b688-0c0cf3817131" providerId="ADAL" clId="{DEF101CF-5F27-4353-A523-EDAC0CBD7CD5}" dt="2022-01-27T12:39:52.487" v="475" actId="108"/>
        <pc:sldMkLst>
          <pc:docMk/>
          <pc:sldMk cId="3229455412" sldId="276"/>
        </pc:sldMkLst>
        <pc:spChg chg="mod">
          <ac:chgData name="STAINO Andrea" userId="0c945b25-bd36-446c-b688-0c0cf3817131" providerId="ADAL" clId="{DEF101CF-5F27-4353-A523-EDAC0CBD7CD5}" dt="2022-01-27T12:39:52.487" v="475" actId="108"/>
          <ac:spMkLst>
            <pc:docMk/>
            <pc:sldMk cId="3229455412" sldId="276"/>
            <ac:spMk id="13" creationId="{9EDA588E-7D44-46F1-8D4C-5FD3DB7D0915}"/>
          </ac:spMkLst>
        </pc:spChg>
      </pc:sldChg>
      <pc:sldChg chg="addSp delSp modSp add mod modAnim">
        <pc:chgData name="STAINO Andrea" userId="0c945b25-bd36-446c-b688-0c0cf3817131" providerId="ADAL" clId="{DEF101CF-5F27-4353-A523-EDAC0CBD7CD5}" dt="2022-01-27T12:59:21.923" v="548" actId="1076"/>
        <pc:sldMkLst>
          <pc:docMk/>
          <pc:sldMk cId="1794013634" sldId="277"/>
        </pc:sldMkLst>
        <pc:spChg chg="mod">
          <ac:chgData name="STAINO Andrea" userId="0c945b25-bd36-446c-b688-0c0cf3817131" providerId="ADAL" clId="{DEF101CF-5F27-4353-A523-EDAC0CBD7CD5}" dt="2022-01-27T12:58:27.554" v="529"/>
          <ac:spMkLst>
            <pc:docMk/>
            <pc:sldMk cId="1794013634" sldId="277"/>
            <ac:spMk id="2" creationId="{97A6A55B-F1AC-4CA3-AB27-BC142C5E74CF}"/>
          </ac:spMkLst>
        </pc:spChg>
        <pc:spChg chg="add del">
          <ac:chgData name="STAINO Andrea" userId="0c945b25-bd36-446c-b688-0c0cf3817131" providerId="ADAL" clId="{DEF101CF-5F27-4353-A523-EDAC0CBD7CD5}" dt="2022-01-27T12:58:42.935" v="532" actId="478"/>
          <ac:spMkLst>
            <pc:docMk/>
            <pc:sldMk cId="1794013634" sldId="277"/>
            <ac:spMk id="10" creationId="{6B240E2F-3091-45B7-9E45-13B0CC3A2DEE}"/>
          </ac:spMkLst>
        </pc:spChg>
        <pc:spChg chg="add del mod">
          <ac:chgData name="STAINO Andrea" userId="0c945b25-bd36-446c-b688-0c0cf3817131" providerId="ADAL" clId="{DEF101CF-5F27-4353-A523-EDAC0CBD7CD5}" dt="2022-01-27T12:59:03.398" v="541" actId="14100"/>
          <ac:spMkLst>
            <pc:docMk/>
            <pc:sldMk cId="1794013634" sldId="277"/>
            <ac:spMk id="11" creationId="{A13BD1A3-D2DA-4B92-8A37-554B3B809BF1}"/>
          </ac:spMkLst>
        </pc:spChg>
        <pc:spChg chg="add del mod">
          <ac:chgData name="STAINO Andrea" userId="0c945b25-bd36-446c-b688-0c0cf3817131" providerId="ADAL" clId="{DEF101CF-5F27-4353-A523-EDAC0CBD7CD5}" dt="2022-01-27T12:59:21.923" v="548" actId="1076"/>
          <ac:spMkLst>
            <pc:docMk/>
            <pc:sldMk cId="1794013634" sldId="277"/>
            <ac:spMk id="14" creationId="{137BBB58-13A3-48D6-822C-599D21C7A930}"/>
          </ac:spMkLst>
        </pc:spChg>
        <pc:picChg chg="del">
          <ac:chgData name="STAINO Andrea" userId="0c945b25-bd36-446c-b688-0c0cf3817131" providerId="ADAL" clId="{DEF101CF-5F27-4353-A523-EDAC0CBD7CD5}" dt="2022-01-27T12:58:29.728" v="530" actId="478"/>
          <ac:picMkLst>
            <pc:docMk/>
            <pc:sldMk cId="1794013634" sldId="277"/>
            <ac:picMk id="9" creationId="{EF764038-2BCC-4208-A8B2-CD2C1B5F1E4C}"/>
          </ac:picMkLst>
        </pc:picChg>
        <pc:picChg chg="add del mod">
          <ac:chgData name="STAINO Andrea" userId="0c945b25-bd36-446c-b688-0c0cf3817131" providerId="ADAL" clId="{DEF101CF-5F27-4353-A523-EDAC0CBD7CD5}" dt="2022-01-27T12:59:21.923" v="548" actId="1076"/>
          <ac:picMkLst>
            <pc:docMk/>
            <pc:sldMk cId="1794013634" sldId="277"/>
            <ac:picMk id="13" creationId="{34538AA4-6327-4F0D-BC20-1CD31A6EDEEB}"/>
          </ac:picMkLst>
        </pc:picChg>
      </pc:sldChg>
      <pc:sldChg chg="addSp delSp modSp add mod ord">
        <pc:chgData name="STAINO Andrea" userId="0c945b25-bd36-446c-b688-0c0cf3817131" providerId="ADAL" clId="{DEF101CF-5F27-4353-A523-EDAC0CBD7CD5}" dt="2022-01-27T13:04:33.041" v="559"/>
        <pc:sldMkLst>
          <pc:docMk/>
          <pc:sldMk cId="3514348366" sldId="278"/>
        </pc:sldMkLst>
        <pc:spChg chg="mod">
          <ac:chgData name="STAINO Andrea" userId="0c945b25-bd36-446c-b688-0c0cf3817131" providerId="ADAL" clId="{DEF101CF-5F27-4353-A523-EDAC0CBD7CD5}" dt="2022-01-27T13:03:56.516" v="555"/>
          <ac:spMkLst>
            <pc:docMk/>
            <pc:sldMk cId="3514348366" sldId="278"/>
            <ac:spMk id="2" creationId="{97A6A55B-F1AC-4CA3-AB27-BC142C5E74CF}"/>
          </ac:spMkLst>
        </pc:spChg>
        <pc:spChg chg="add mod">
          <ac:chgData name="STAINO Andrea" userId="0c945b25-bd36-446c-b688-0c0cf3817131" providerId="ADAL" clId="{DEF101CF-5F27-4353-A523-EDAC0CBD7CD5}" dt="2022-01-27T13:04:33.041" v="559"/>
          <ac:spMkLst>
            <pc:docMk/>
            <pc:sldMk cId="3514348366" sldId="278"/>
            <ac:spMk id="11" creationId="{A360F273-824E-44A6-8F13-AAC0FA3873BB}"/>
          </ac:spMkLst>
        </pc:spChg>
        <pc:picChg chg="del">
          <ac:chgData name="STAINO Andrea" userId="0c945b25-bd36-446c-b688-0c0cf3817131" providerId="ADAL" clId="{DEF101CF-5F27-4353-A523-EDAC0CBD7CD5}" dt="2022-01-27T13:00:30.150" v="552" actId="478"/>
          <ac:picMkLst>
            <pc:docMk/>
            <pc:sldMk cId="3514348366" sldId="278"/>
            <ac:picMk id="9" creationId="{EF764038-2BCC-4208-A8B2-CD2C1B5F1E4C}"/>
          </ac:picMkLst>
        </pc:picChg>
        <pc:picChg chg="add mod">
          <ac:chgData name="STAINO Andrea" userId="0c945b25-bd36-446c-b688-0c0cf3817131" providerId="ADAL" clId="{DEF101CF-5F27-4353-A523-EDAC0CBD7CD5}" dt="2022-01-27T13:04:07.950" v="556"/>
          <ac:picMkLst>
            <pc:docMk/>
            <pc:sldMk cId="3514348366" sldId="278"/>
            <ac:picMk id="10" creationId="{DFD9ED25-9C7E-43F3-AEB0-BFB40938C2BE}"/>
          </ac:picMkLst>
        </pc:picChg>
      </pc:sldChg>
      <pc:sldChg chg="addSp delSp modSp add mod">
        <pc:chgData name="STAINO Andrea" userId="0c945b25-bd36-446c-b688-0c0cf3817131" providerId="ADAL" clId="{DEF101CF-5F27-4353-A523-EDAC0CBD7CD5}" dt="2022-01-27T13:05:52.433" v="566" actId="1076"/>
        <pc:sldMkLst>
          <pc:docMk/>
          <pc:sldMk cId="3156921487" sldId="279"/>
        </pc:sldMkLst>
        <pc:spChg chg="mod">
          <ac:chgData name="STAINO Andrea" userId="0c945b25-bd36-446c-b688-0c0cf3817131" providerId="ADAL" clId="{DEF101CF-5F27-4353-A523-EDAC0CBD7CD5}" dt="2022-01-27T13:05:36.192" v="564"/>
          <ac:spMkLst>
            <pc:docMk/>
            <pc:sldMk cId="3156921487" sldId="279"/>
            <ac:spMk id="11" creationId="{A360F273-824E-44A6-8F13-AAC0FA3873BB}"/>
          </ac:spMkLst>
        </pc:spChg>
        <pc:picChg chg="add mod">
          <ac:chgData name="STAINO Andrea" userId="0c945b25-bd36-446c-b688-0c0cf3817131" providerId="ADAL" clId="{DEF101CF-5F27-4353-A523-EDAC0CBD7CD5}" dt="2022-01-27T13:05:52.433" v="566" actId="1076"/>
          <ac:picMkLst>
            <pc:docMk/>
            <pc:sldMk cId="3156921487" sldId="279"/>
            <ac:picMk id="9" creationId="{775133C7-1984-46E4-B500-95F3E320A104}"/>
          </ac:picMkLst>
        </pc:picChg>
        <pc:picChg chg="del">
          <ac:chgData name="STAINO Andrea" userId="0c945b25-bd36-446c-b688-0c0cf3817131" providerId="ADAL" clId="{DEF101CF-5F27-4353-A523-EDAC0CBD7CD5}" dt="2022-01-27T13:05:17.179" v="561" actId="478"/>
          <ac:picMkLst>
            <pc:docMk/>
            <pc:sldMk cId="3156921487" sldId="279"/>
            <ac:picMk id="10" creationId="{DFD9ED25-9C7E-43F3-AEB0-BFB40938C2BE}"/>
          </ac:picMkLst>
        </pc:picChg>
      </pc:sldChg>
      <pc:sldChg chg="addSp delSp modSp add mod modAnim">
        <pc:chgData name="STAINO Andrea" userId="0c945b25-bd36-446c-b688-0c0cf3817131" providerId="ADAL" clId="{DEF101CF-5F27-4353-A523-EDAC0CBD7CD5}" dt="2022-01-27T13:11:44.736" v="676" actId="1076"/>
        <pc:sldMkLst>
          <pc:docMk/>
          <pc:sldMk cId="4215761723" sldId="280"/>
        </pc:sldMkLst>
        <pc:spChg chg="mod">
          <ac:chgData name="STAINO Andrea" userId="0c945b25-bd36-446c-b688-0c0cf3817131" providerId="ADAL" clId="{DEF101CF-5F27-4353-A523-EDAC0CBD7CD5}" dt="2022-01-27T13:06:17.157" v="583" actId="20577"/>
          <ac:spMkLst>
            <pc:docMk/>
            <pc:sldMk cId="4215761723" sldId="280"/>
            <ac:spMk id="2" creationId="{97A6A55B-F1AC-4CA3-AB27-BC142C5E74CF}"/>
          </ac:spMkLst>
        </pc:spChg>
        <pc:spChg chg="add del mod">
          <ac:chgData name="STAINO Andrea" userId="0c945b25-bd36-446c-b688-0c0cf3817131" providerId="ADAL" clId="{DEF101CF-5F27-4353-A523-EDAC0CBD7CD5}" dt="2022-01-27T13:06:41.615" v="595" actId="478"/>
          <ac:spMkLst>
            <pc:docMk/>
            <pc:sldMk cId="4215761723" sldId="280"/>
            <ac:spMk id="10" creationId="{D9C6ECBA-89FB-40F3-80BA-2BB869A6F005}"/>
          </ac:spMkLst>
        </pc:spChg>
        <pc:spChg chg="del">
          <ac:chgData name="STAINO Andrea" userId="0c945b25-bd36-446c-b688-0c0cf3817131" providerId="ADAL" clId="{DEF101CF-5F27-4353-A523-EDAC0CBD7CD5}" dt="2022-01-27T13:06:31.416" v="585" actId="478"/>
          <ac:spMkLst>
            <pc:docMk/>
            <pc:sldMk cId="4215761723" sldId="280"/>
            <ac:spMk id="11" creationId="{A360F273-824E-44A6-8F13-AAC0FA3873BB}"/>
          </ac:spMkLst>
        </pc:spChg>
        <pc:spChg chg="add mod">
          <ac:chgData name="STAINO Andrea" userId="0c945b25-bd36-446c-b688-0c0cf3817131" providerId="ADAL" clId="{DEF101CF-5F27-4353-A523-EDAC0CBD7CD5}" dt="2022-01-27T13:11:23.187" v="671" actId="14100"/>
          <ac:spMkLst>
            <pc:docMk/>
            <pc:sldMk cId="4215761723" sldId="280"/>
            <ac:spMk id="13" creationId="{32F692E5-5BC7-4709-805F-2CDCA65DD5D9}"/>
          </ac:spMkLst>
        </pc:spChg>
        <pc:spChg chg="add del">
          <ac:chgData name="STAINO Andrea" userId="0c945b25-bd36-446c-b688-0c0cf3817131" providerId="ADAL" clId="{DEF101CF-5F27-4353-A523-EDAC0CBD7CD5}" dt="2022-01-27T13:07:36.911" v="610" actId="478"/>
          <ac:spMkLst>
            <pc:docMk/>
            <pc:sldMk cId="4215761723" sldId="280"/>
            <ac:spMk id="17" creationId="{ED30AD9C-7A73-456E-B5EC-DAD0F31CE19A}"/>
          </ac:spMkLst>
        </pc:spChg>
        <pc:spChg chg="add mod">
          <ac:chgData name="STAINO Andrea" userId="0c945b25-bd36-446c-b688-0c0cf3817131" providerId="ADAL" clId="{DEF101CF-5F27-4353-A523-EDAC0CBD7CD5}" dt="2022-01-27T13:11:27.986" v="674" actId="14100"/>
          <ac:spMkLst>
            <pc:docMk/>
            <pc:sldMk cId="4215761723" sldId="280"/>
            <ac:spMk id="18" creationId="{9C1EFE7F-5405-4B2A-9B7B-DF4B8FCB987E}"/>
          </ac:spMkLst>
        </pc:spChg>
        <pc:spChg chg="add mod">
          <ac:chgData name="STAINO Andrea" userId="0c945b25-bd36-446c-b688-0c0cf3817131" providerId="ADAL" clId="{DEF101CF-5F27-4353-A523-EDAC0CBD7CD5}" dt="2022-01-27T13:11:44.736" v="676" actId="1076"/>
          <ac:spMkLst>
            <pc:docMk/>
            <pc:sldMk cId="4215761723" sldId="280"/>
            <ac:spMk id="22" creationId="{EC3ECAC0-3C06-4D58-A65A-0EEEF283AFD1}"/>
          </ac:spMkLst>
        </pc:spChg>
        <pc:picChg chg="del">
          <ac:chgData name="STAINO Andrea" userId="0c945b25-bd36-446c-b688-0c0cf3817131" providerId="ADAL" clId="{DEF101CF-5F27-4353-A523-EDAC0CBD7CD5}" dt="2022-01-27T13:06:20.320" v="584" actId="478"/>
          <ac:picMkLst>
            <pc:docMk/>
            <pc:sldMk cId="4215761723" sldId="280"/>
            <ac:picMk id="9" creationId="{775133C7-1984-46E4-B500-95F3E320A104}"/>
          </ac:picMkLst>
        </pc:picChg>
        <pc:picChg chg="add mod">
          <ac:chgData name="STAINO Andrea" userId="0c945b25-bd36-446c-b688-0c0cf3817131" providerId="ADAL" clId="{DEF101CF-5F27-4353-A523-EDAC0CBD7CD5}" dt="2022-01-27T13:08:21.329" v="625" actId="1076"/>
          <ac:picMkLst>
            <pc:docMk/>
            <pc:sldMk cId="4215761723" sldId="280"/>
            <ac:picMk id="14" creationId="{7C61D6C2-DFF5-4496-BEDB-F7A3370588CF}"/>
          </ac:picMkLst>
        </pc:picChg>
        <pc:picChg chg="add mod">
          <ac:chgData name="STAINO Andrea" userId="0c945b25-bd36-446c-b688-0c0cf3817131" providerId="ADAL" clId="{DEF101CF-5F27-4353-A523-EDAC0CBD7CD5}" dt="2022-01-27T13:08:22.403" v="626" actId="1076"/>
          <ac:picMkLst>
            <pc:docMk/>
            <pc:sldMk cId="4215761723" sldId="280"/>
            <ac:picMk id="16" creationId="{630E5FA5-EB61-4C7F-AAEE-293663686F85}"/>
          </ac:picMkLst>
        </pc:picChg>
        <pc:picChg chg="add del mod">
          <ac:chgData name="STAINO Andrea" userId="0c945b25-bd36-446c-b688-0c0cf3817131" providerId="ADAL" clId="{DEF101CF-5F27-4353-A523-EDAC0CBD7CD5}" dt="2022-01-27T13:09:05.052" v="658" actId="478"/>
          <ac:picMkLst>
            <pc:docMk/>
            <pc:sldMk cId="4215761723" sldId="280"/>
            <ac:picMk id="19" creationId="{BC9E866A-664D-45A1-9353-B7E2EFC72707}"/>
          </ac:picMkLst>
        </pc:picChg>
        <pc:picChg chg="add mod">
          <ac:chgData name="STAINO Andrea" userId="0c945b25-bd36-446c-b688-0c0cf3817131" providerId="ADAL" clId="{DEF101CF-5F27-4353-A523-EDAC0CBD7CD5}" dt="2022-01-27T13:09:15.789" v="662" actId="1076"/>
          <ac:picMkLst>
            <pc:docMk/>
            <pc:sldMk cId="4215761723" sldId="280"/>
            <ac:picMk id="20" creationId="{E608A39B-23EF-4AE8-B330-6E7D382910AE}"/>
          </ac:picMkLst>
        </pc:picChg>
        <pc:picChg chg="add mod">
          <ac:chgData name="STAINO Andrea" userId="0c945b25-bd36-446c-b688-0c0cf3817131" providerId="ADAL" clId="{DEF101CF-5F27-4353-A523-EDAC0CBD7CD5}" dt="2022-01-27T13:09:13.584" v="661" actId="14100"/>
          <ac:picMkLst>
            <pc:docMk/>
            <pc:sldMk cId="4215761723" sldId="280"/>
            <ac:picMk id="21" creationId="{09398AA8-DAF2-4D3B-9EE9-59C607E968A8}"/>
          </ac:picMkLst>
        </pc:picChg>
      </pc:sldChg>
      <pc:sldChg chg="addSp delSp modSp add mod delAnim">
        <pc:chgData name="STAINO Andrea" userId="0c945b25-bd36-446c-b688-0c0cf3817131" providerId="ADAL" clId="{DEF101CF-5F27-4353-A523-EDAC0CBD7CD5}" dt="2022-01-27T13:14:25.579" v="691" actId="1076"/>
        <pc:sldMkLst>
          <pc:docMk/>
          <pc:sldMk cId="2810821545" sldId="281"/>
        </pc:sldMkLst>
        <pc:spChg chg="mod">
          <ac:chgData name="STAINO Andrea" userId="0c945b25-bd36-446c-b688-0c0cf3817131" providerId="ADAL" clId="{DEF101CF-5F27-4353-A523-EDAC0CBD7CD5}" dt="2022-01-27T13:13:46.235" v="687"/>
          <ac:spMkLst>
            <pc:docMk/>
            <pc:sldMk cId="2810821545" sldId="281"/>
            <ac:spMk id="2" creationId="{97A6A55B-F1AC-4CA3-AB27-BC142C5E74CF}"/>
          </ac:spMkLst>
        </pc:spChg>
        <pc:spChg chg="del">
          <ac:chgData name="STAINO Andrea" userId="0c945b25-bd36-446c-b688-0c0cf3817131" providerId="ADAL" clId="{DEF101CF-5F27-4353-A523-EDAC0CBD7CD5}" dt="2022-01-27T13:13:25.350" v="678" actId="478"/>
          <ac:spMkLst>
            <pc:docMk/>
            <pc:sldMk cId="2810821545" sldId="281"/>
            <ac:spMk id="13" creationId="{32F692E5-5BC7-4709-805F-2CDCA65DD5D9}"/>
          </ac:spMkLst>
        </pc:spChg>
        <pc:spChg chg="add mod">
          <ac:chgData name="STAINO Andrea" userId="0c945b25-bd36-446c-b688-0c0cf3817131" providerId="ADAL" clId="{DEF101CF-5F27-4353-A523-EDAC0CBD7CD5}" dt="2022-01-27T13:13:31.420" v="682"/>
          <ac:spMkLst>
            <pc:docMk/>
            <pc:sldMk cId="2810821545" sldId="281"/>
            <ac:spMk id="17" creationId="{6BC55134-4C96-45BE-864A-709CF4723320}"/>
          </ac:spMkLst>
        </pc:spChg>
        <pc:spChg chg="del">
          <ac:chgData name="STAINO Andrea" userId="0c945b25-bd36-446c-b688-0c0cf3817131" providerId="ADAL" clId="{DEF101CF-5F27-4353-A523-EDAC0CBD7CD5}" dt="2022-01-27T13:13:26.651" v="679" actId="478"/>
          <ac:spMkLst>
            <pc:docMk/>
            <pc:sldMk cId="2810821545" sldId="281"/>
            <ac:spMk id="18" creationId="{9C1EFE7F-5405-4B2A-9B7B-DF4B8FCB987E}"/>
          </ac:spMkLst>
        </pc:spChg>
        <pc:spChg chg="del">
          <ac:chgData name="STAINO Andrea" userId="0c945b25-bd36-446c-b688-0c0cf3817131" providerId="ADAL" clId="{DEF101CF-5F27-4353-A523-EDAC0CBD7CD5}" dt="2022-01-27T13:13:30.220" v="681" actId="478"/>
          <ac:spMkLst>
            <pc:docMk/>
            <pc:sldMk cId="2810821545" sldId="281"/>
            <ac:spMk id="22" creationId="{EC3ECAC0-3C06-4D58-A65A-0EEEF283AFD1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23" creationId="{673B93F7-DD8A-45F8-B7A4-347F535938A9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24" creationId="{DBD6B5AF-53BB-4D8A-87A3-C8BF3915FEA5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25" creationId="{0C2AC3F6-41B3-4BE6-B456-6811647F2644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26" creationId="{62F5380F-428F-4455-B319-7AC84A4486F6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27" creationId="{334FCEA8-8910-4599-A2CB-F679D32FD94B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28" creationId="{0775EB8B-E7C5-4CA1-906D-0E7159E6EE94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29" creationId="{9CCC83F9-A4EB-4692-B4C1-3B17A0DB4372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30" creationId="{73F541C5-938A-42EC-9880-0ADE0B2A2904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31" creationId="{91D04F94-743E-40B7-AF19-6F0FBE8700BE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32" creationId="{CDEB0288-D4C3-4DFF-8BAD-7A7B99474785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35" creationId="{6F1A6CBC-5735-4839-AD54-C5E519C09D0B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37" creationId="{7822400F-6798-4793-8E34-CB8F434CACA4}"/>
          </ac:spMkLst>
        </pc:spChg>
        <pc:spChg chg="mod">
          <ac:chgData name="STAINO Andrea" userId="0c945b25-bd36-446c-b688-0c0cf3817131" providerId="ADAL" clId="{DEF101CF-5F27-4353-A523-EDAC0CBD7CD5}" dt="2022-01-27T13:13:55.171" v="688"/>
          <ac:spMkLst>
            <pc:docMk/>
            <pc:sldMk cId="2810821545" sldId="281"/>
            <ac:spMk id="41" creationId="{F091044D-ECE5-4EE6-9255-04205ADBE93E}"/>
          </ac:spMkLst>
        </pc:spChg>
        <pc:spChg chg="add mod">
          <ac:chgData name="STAINO Andrea" userId="0c945b25-bd36-446c-b688-0c0cf3817131" providerId="ADAL" clId="{DEF101CF-5F27-4353-A523-EDAC0CBD7CD5}" dt="2022-01-27T13:14:25.579" v="691" actId="1076"/>
          <ac:spMkLst>
            <pc:docMk/>
            <pc:sldMk cId="2810821545" sldId="281"/>
            <ac:spMk id="43" creationId="{7226DFDA-E1D6-40CA-9716-46311C092515}"/>
          </ac:spMkLst>
        </pc:spChg>
        <pc:spChg chg="add mod">
          <ac:chgData name="STAINO Andrea" userId="0c945b25-bd36-446c-b688-0c0cf3817131" providerId="ADAL" clId="{DEF101CF-5F27-4353-A523-EDAC0CBD7CD5}" dt="2022-01-27T13:14:25.579" v="691" actId="1076"/>
          <ac:spMkLst>
            <pc:docMk/>
            <pc:sldMk cId="2810821545" sldId="281"/>
            <ac:spMk id="46" creationId="{0C2CB3F8-27F1-4267-8C10-8C5B4C1CD3F2}"/>
          </ac:spMkLst>
        </pc:spChg>
        <pc:spChg chg="add mod">
          <ac:chgData name="STAINO Andrea" userId="0c945b25-bd36-446c-b688-0c0cf3817131" providerId="ADAL" clId="{DEF101CF-5F27-4353-A523-EDAC0CBD7CD5}" dt="2022-01-27T13:14:25.579" v="691" actId="1076"/>
          <ac:spMkLst>
            <pc:docMk/>
            <pc:sldMk cId="2810821545" sldId="281"/>
            <ac:spMk id="47" creationId="{67B826BF-C8C1-45AB-AF28-C0CCD905C3FE}"/>
          </ac:spMkLst>
        </pc:spChg>
        <pc:spChg chg="add mod">
          <ac:chgData name="STAINO Andrea" userId="0c945b25-bd36-446c-b688-0c0cf3817131" providerId="ADAL" clId="{DEF101CF-5F27-4353-A523-EDAC0CBD7CD5}" dt="2022-01-27T13:14:25.579" v="691" actId="1076"/>
          <ac:spMkLst>
            <pc:docMk/>
            <pc:sldMk cId="2810821545" sldId="281"/>
            <ac:spMk id="48" creationId="{EE35721D-FB2E-48B1-B0D1-DB89079A1248}"/>
          </ac:spMkLst>
        </pc:spChg>
        <pc:spChg chg="add mod">
          <ac:chgData name="STAINO Andrea" userId="0c945b25-bd36-446c-b688-0c0cf3817131" providerId="ADAL" clId="{DEF101CF-5F27-4353-A523-EDAC0CBD7CD5}" dt="2022-01-27T13:14:25.579" v="691" actId="1076"/>
          <ac:spMkLst>
            <pc:docMk/>
            <pc:sldMk cId="2810821545" sldId="281"/>
            <ac:spMk id="49" creationId="{434857EB-CC1F-41A9-BC5C-6C3D71EF97D9}"/>
          </ac:spMkLst>
        </pc:spChg>
        <pc:grpChg chg="add mod">
          <ac:chgData name="STAINO Andrea" userId="0c945b25-bd36-446c-b688-0c0cf3817131" providerId="ADAL" clId="{DEF101CF-5F27-4353-A523-EDAC0CBD7CD5}" dt="2022-01-27T13:13:55.171" v="688"/>
          <ac:grpSpMkLst>
            <pc:docMk/>
            <pc:sldMk cId="2810821545" sldId="281"/>
            <ac:grpSpMk id="19" creationId="{F3CDE8A1-DB49-4ACB-B860-9179430A7CDD}"/>
          </ac:grpSpMkLst>
        </pc:grpChg>
        <pc:grpChg chg="add mod">
          <ac:chgData name="STAINO Andrea" userId="0c945b25-bd36-446c-b688-0c0cf3817131" providerId="ADAL" clId="{DEF101CF-5F27-4353-A523-EDAC0CBD7CD5}" dt="2022-01-27T13:13:55.171" v="688"/>
          <ac:grpSpMkLst>
            <pc:docMk/>
            <pc:sldMk cId="2810821545" sldId="281"/>
            <ac:grpSpMk id="39" creationId="{E4B75967-662E-4E10-AF74-E0514715AC93}"/>
          </ac:grpSpMkLst>
        </pc:grpChg>
        <pc:graphicFrameChg chg="add mod">
          <ac:chgData name="STAINO Andrea" userId="0c945b25-bd36-446c-b688-0c0cf3817131" providerId="ADAL" clId="{DEF101CF-5F27-4353-A523-EDAC0CBD7CD5}" dt="2022-01-27T13:14:19.325" v="690" actId="1076"/>
          <ac:graphicFrameMkLst>
            <pc:docMk/>
            <pc:sldMk cId="2810821545" sldId="281"/>
            <ac:graphicFrameMk id="42" creationId="{43CEC74D-A469-4CC1-A540-5C406F83CF71}"/>
          </ac:graphicFrameMkLst>
        </pc:graphicFrameChg>
        <pc:picChg chg="del">
          <ac:chgData name="STAINO Andrea" userId="0c945b25-bd36-446c-b688-0c0cf3817131" providerId="ADAL" clId="{DEF101CF-5F27-4353-A523-EDAC0CBD7CD5}" dt="2022-01-27T13:13:28.270" v="680" actId="478"/>
          <ac:picMkLst>
            <pc:docMk/>
            <pc:sldMk cId="2810821545" sldId="281"/>
            <ac:picMk id="14" creationId="{7C61D6C2-DFF5-4496-BEDB-F7A3370588CF}"/>
          </ac:picMkLst>
        </pc:picChg>
        <pc:picChg chg="del">
          <ac:chgData name="STAINO Andrea" userId="0c945b25-bd36-446c-b688-0c0cf3817131" providerId="ADAL" clId="{DEF101CF-5F27-4353-A523-EDAC0CBD7CD5}" dt="2022-01-27T13:13:28.270" v="680" actId="478"/>
          <ac:picMkLst>
            <pc:docMk/>
            <pc:sldMk cId="2810821545" sldId="281"/>
            <ac:picMk id="16" creationId="{630E5FA5-EB61-4C7F-AAEE-293663686F85}"/>
          </ac:picMkLst>
        </pc:picChg>
        <pc:picChg chg="del">
          <ac:chgData name="STAINO Andrea" userId="0c945b25-bd36-446c-b688-0c0cf3817131" providerId="ADAL" clId="{DEF101CF-5F27-4353-A523-EDAC0CBD7CD5}" dt="2022-01-27T13:13:28.270" v="680" actId="478"/>
          <ac:picMkLst>
            <pc:docMk/>
            <pc:sldMk cId="2810821545" sldId="281"/>
            <ac:picMk id="20" creationId="{E608A39B-23EF-4AE8-B330-6E7D382910AE}"/>
          </ac:picMkLst>
        </pc:picChg>
        <pc:picChg chg="del">
          <ac:chgData name="STAINO Andrea" userId="0c945b25-bd36-446c-b688-0c0cf3817131" providerId="ADAL" clId="{DEF101CF-5F27-4353-A523-EDAC0CBD7CD5}" dt="2022-01-27T13:13:28.270" v="680" actId="478"/>
          <ac:picMkLst>
            <pc:docMk/>
            <pc:sldMk cId="2810821545" sldId="281"/>
            <ac:picMk id="21" creationId="{09398AA8-DAF2-4D3B-9EE9-59C607E968A8}"/>
          </ac:picMkLst>
        </pc:picChg>
        <pc:picChg chg="mod">
          <ac:chgData name="STAINO Andrea" userId="0c945b25-bd36-446c-b688-0c0cf3817131" providerId="ADAL" clId="{DEF101CF-5F27-4353-A523-EDAC0CBD7CD5}" dt="2022-01-27T13:13:55.171" v="688"/>
          <ac:picMkLst>
            <pc:docMk/>
            <pc:sldMk cId="2810821545" sldId="281"/>
            <ac:picMk id="40" creationId="{989ACDB0-59CD-4731-86F5-A3C6DCF2A1A8}"/>
          </ac:picMkLst>
        </pc:picChg>
        <pc:picChg chg="add mod">
          <ac:chgData name="STAINO Andrea" userId="0c945b25-bd36-446c-b688-0c0cf3817131" providerId="ADAL" clId="{DEF101CF-5F27-4353-A523-EDAC0CBD7CD5}" dt="2022-01-27T13:14:25.579" v="691" actId="1076"/>
          <ac:picMkLst>
            <pc:docMk/>
            <pc:sldMk cId="2810821545" sldId="281"/>
            <ac:picMk id="44" creationId="{A6144E3A-16A6-44F9-B305-6081060D8B24}"/>
          </ac:picMkLst>
        </pc:picChg>
        <pc:picChg chg="add mod">
          <ac:chgData name="STAINO Andrea" userId="0c945b25-bd36-446c-b688-0c0cf3817131" providerId="ADAL" clId="{DEF101CF-5F27-4353-A523-EDAC0CBD7CD5}" dt="2022-01-27T13:14:25.579" v="691" actId="1076"/>
          <ac:picMkLst>
            <pc:docMk/>
            <pc:sldMk cId="2810821545" sldId="281"/>
            <ac:picMk id="45" creationId="{2979E0CD-762C-42A6-A677-B747216B63CF}"/>
          </ac:picMkLst>
        </pc:picChg>
        <pc:cxnChg chg="mod">
          <ac:chgData name="STAINO Andrea" userId="0c945b25-bd36-446c-b688-0c0cf3817131" providerId="ADAL" clId="{DEF101CF-5F27-4353-A523-EDAC0CBD7CD5}" dt="2022-01-27T13:13:55.171" v="688"/>
          <ac:cxnSpMkLst>
            <pc:docMk/>
            <pc:sldMk cId="2810821545" sldId="281"/>
            <ac:cxnSpMk id="33" creationId="{A9F68ED8-DC92-4E99-B075-DC451AFA7597}"/>
          </ac:cxnSpMkLst>
        </pc:cxnChg>
        <pc:cxnChg chg="mod">
          <ac:chgData name="STAINO Andrea" userId="0c945b25-bd36-446c-b688-0c0cf3817131" providerId="ADAL" clId="{DEF101CF-5F27-4353-A523-EDAC0CBD7CD5}" dt="2022-01-27T13:13:55.171" v="688"/>
          <ac:cxnSpMkLst>
            <pc:docMk/>
            <pc:sldMk cId="2810821545" sldId="281"/>
            <ac:cxnSpMk id="34" creationId="{403ED47D-377A-43CF-ACB8-9E1546BD19DF}"/>
          </ac:cxnSpMkLst>
        </pc:cxnChg>
        <pc:cxnChg chg="mod">
          <ac:chgData name="STAINO Andrea" userId="0c945b25-bd36-446c-b688-0c0cf3817131" providerId="ADAL" clId="{DEF101CF-5F27-4353-A523-EDAC0CBD7CD5}" dt="2022-01-27T13:13:55.171" v="688"/>
          <ac:cxnSpMkLst>
            <pc:docMk/>
            <pc:sldMk cId="2810821545" sldId="281"/>
            <ac:cxnSpMk id="36" creationId="{9493E8CF-D95F-430A-8945-EC47D8EF786B}"/>
          </ac:cxnSpMkLst>
        </pc:cxnChg>
        <pc:cxnChg chg="mod">
          <ac:chgData name="STAINO Andrea" userId="0c945b25-bd36-446c-b688-0c0cf3817131" providerId="ADAL" clId="{DEF101CF-5F27-4353-A523-EDAC0CBD7CD5}" dt="2022-01-27T13:13:55.171" v="688"/>
          <ac:cxnSpMkLst>
            <pc:docMk/>
            <pc:sldMk cId="2810821545" sldId="281"/>
            <ac:cxnSpMk id="38" creationId="{8F4AF106-5CB2-4CDB-A3F0-E698E8F560BB}"/>
          </ac:cxnSpMkLst>
        </pc:cxnChg>
      </pc:sldChg>
      <pc:sldChg chg="addSp delSp modSp add mod">
        <pc:chgData name="STAINO Andrea" userId="0c945b25-bd36-446c-b688-0c0cf3817131" providerId="ADAL" clId="{DEF101CF-5F27-4353-A523-EDAC0CBD7CD5}" dt="2022-01-27T13:18:31.505" v="697"/>
        <pc:sldMkLst>
          <pc:docMk/>
          <pc:sldMk cId="3792855858" sldId="282"/>
        </pc:sldMkLst>
        <pc:spChg chg="mod">
          <ac:chgData name="STAINO Andrea" userId="0c945b25-bd36-446c-b688-0c0cf3817131" providerId="ADAL" clId="{DEF101CF-5F27-4353-A523-EDAC0CBD7CD5}" dt="2022-01-27T13:18:22.079" v="696"/>
          <ac:spMkLst>
            <pc:docMk/>
            <pc:sldMk cId="3792855858" sldId="282"/>
            <ac:spMk id="2" creationId="{97A6A55B-F1AC-4CA3-AB27-BC142C5E74CF}"/>
          </ac:spMkLst>
        </pc:spChg>
        <pc:spChg chg="del">
          <ac:chgData name="STAINO Andrea" userId="0c945b25-bd36-446c-b688-0c0cf3817131" providerId="ADAL" clId="{DEF101CF-5F27-4353-A523-EDAC0CBD7CD5}" dt="2022-01-27T13:17:56.667" v="693" actId="478"/>
          <ac:spMkLst>
            <pc:docMk/>
            <pc:sldMk cId="3792855858" sldId="282"/>
            <ac:spMk id="15" creationId="{74F7B339-5FA8-42A7-8442-3BB61E48C3B4}"/>
          </ac:spMkLst>
        </pc:spChg>
        <pc:spChg chg="del">
          <ac:chgData name="STAINO Andrea" userId="0c945b25-bd36-446c-b688-0c0cf3817131" providerId="ADAL" clId="{DEF101CF-5F27-4353-A523-EDAC0CBD7CD5}" dt="2022-01-27T13:17:56.667" v="693" actId="478"/>
          <ac:spMkLst>
            <pc:docMk/>
            <pc:sldMk cId="3792855858" sldId="282"/>
            <ac:spMk id="17" creationId="{6BC55134-4C96-45BE-864A-709CF4723320}"/>
          </ac:spMkLst>
        </pc:spChg>
        <pc:spChg chg="del">
          <ac:chgData name="STAINO Andrea" userId="0c945b25-bd36-446c-b688-0c0cf3817131" providerId="ADAL" clId="{DEF101CF-5F27-4353-A523-EDAC0CBD7CD5}" dt="2022-01-27T13:17:56.667" v="693" actId="478"/>
          <ac:spMkLst>
            <pc:docMk/>
            <pc:sldMk cId="3792855858" sldId="282"/>
            <ac:spMk id="43" creationId="{7226DFDA-E1D6-40CA-9716-46311C092515}"/>
          </ac:spMkLst>
        </pc:spChg>
        <pc:spChg chg="del">
          <ac:chgData name="STAINO Andrea" userId="0c945b25-bd36-446c-b688-0c0cf3817131" providerId="ADAL" clId="{DEF101CF-5F27-4353-A523-EDAC0CBD7CD5}" dt="2022-01-27T13:17:56.667" v="693" actId="478"/>
          <ac:spMkLst>
            <pc:docMk/>
            <pc:sldMk cId="3792855858" sldId="282"/>
            <ac:spMk id="46" creationId="{0C2CB3F8-27F1-4267-8C10-8C5B4C1CD3F2}"/>
          </ac:spMkLst>
        </pc:spChg>
        <pc:spChg chg="del">
          <ac:chgData name="STAINO Andrea" userId="0c945b25-bd36-446c-b688-0c0cf3817131" providerId="ADAL" clId="{DEF101CF-5F27-4353-A523-EDAC0CBD7CD5}" dt="2022-01-27T13:17:56.667" v="693" actId="478"/>
          <ac:spMkLst>
            <pc:docMk/>
            <pc:sldMk cId="3792855858" sldId="282"/>
            <ac:spMk id="47" creationId="{67B826BF-C8C1-45AB-AF28-C0CCD905C3FE}"/>
          </ac:spMkLst>
        </pc:spChg>
        <pc:spChg chg="del">
          <ac:chgData name="STAINO Andrea" userId="0c945b25-bd36-446c-b688-0c0cf3817131" providerId="ADAL" clId="{DEF101CF-5F27-4353-A523-EDAC0CBD7CD5}" dt="2022-01-27T13:17:56.667" v="693" actId="478"/>
          <ac:spMkLst>
            <pc:docMk/>
            <pc:sldMk cId="3792855858" sldId="282"/>
            <ac:spMk id="48" creationId="{EE35721D-FB2E-48B1-B0D1-DB89079A1248}"/>
          </ac:spMkLst>
        </pc:spChg>
        <pc:spChg chg="del">
          <ac:chgData name="STAINO Andrea" userId="0c945b25-bd36-446c-b688-0c0cf3817131" providerId="ADAL" clId="{DEF101CF-5F27-4353-A523-EDAC0CBD7CD5}" dt="2022-01-27T13:17:56.667" v="693" actId="478"/>
          <ac:spMkLst>
            <pc:docMk/>
            <pc:sldMk cId="3792855858" sldId="282"/>
            <ac:spMk id="49" creationId="{434857EB-CC1F-41A9-BC5C-6C3D71EF97D9}"/>
          </ac:spMkLst>
        </pc:spChg>
        <pc:spChg chg="add mod">
          <ac:chgData name="STAINO Andrea" userId="0c945b25-bd36-446c-b688-0c0cf3817131" providerId="ADAL" clId="{DEF101CF-5F27-4353-A523-EDAC0CBD7CD5}" dt="2022-01-27T13:18:31.505" v="697"/>
          <ac:spMkLst>
            <pc:docMk/>
            <pc:sldMk cId="3792855858" sldId="282"/>
            <ac:spMk id="50" creationId="{68491C68-42A6-4475-A97D-922943D0C643}"/>
          </ac:spMkLst>
        </pc:spChg>
        <pc:grpChg chg="del">
          <ac:chgData name="STAINO Andrea" userId="0c945b25-bd36-446c-b688-0c0cf3817131" providerId="ADAL" clId="{DEF101CF-5F27-4353-A523-EDAC0CBD7CD5}" dt="2022-01-27T13:17:56.667" v="693" actId="478"/>
          <ac:grpSpMkLst>
            <pc:docMk/>
            <pc:sldMk cId="3792855858" sldId="282"/>
            <ac:grpSpMk id="19" creationId="{F3CDE8A1-DB49-4ACB-B860-9179430A7CDD}"/>
          </ac:grpSpMkLst>
        </pc:grpChg>
        <pc:grpChg chg="del">
          <ac:chgData name="STAINO Andrea" userId="0c945b25-bd36-446c-b688-0c0cf3817131" providerId="ADAL" clId="{DEF101CF-5F27-4353-A523-EDAC0CBD7CD5}" dt="2022-01-27T13:17:56.667" v="693" actId="478"/>
          <ac:grpSpMkLst>
            <pc:docMk/>
            <pc:sldMk cId="3792855858" sldId="282"/>
            <ac:grpSpMk id="39" creationId="{E4B75967-662E-4E10-AF74-E0514715AC93}"/>
          </ac:grpSpMkLst>
        </pc:grpChg>
        <pc:graphicFrameChg chg="del">
          <ac:chgData name="STAINO Andrea" userId="0c945b25-bd36-446c-b688-0c0cf3817131" providerId="ADAL" clId="{DEF101CF-5F27-4353-A523-EDAC0CBD7CD5}" dt="2022-01-27T13:17:56.667" v="693" actId="478"/>
          <ac:graphicFrameMkLst>
            <pc:docMk/>
            <pc:sldMk cId="3792855858" sldId="282"/>
            <ac:graphicFrameMk id="42" creationId="{43CEC74D-A469-4CC1-A540-5C406F83CF71}"/>
          </ac:graphicFrameMkLst>
        </pc:graphicFrameChg>
        <pc:picChg chg="del">
          <ac:chgData name="STAINO Andrea" userId="0c945b25-bd36-446c-b688-0c0cf3817131" providerId="ADAL" clId="{DEF101CF-5F27-4353-A523-EDAC0CBD7CD5}" dt="2022-01-27T13:17:56.667" v="693" actId="478"/>
          <ac:picMkLst>
            <pc:docMk/>
            <pc:sldMk cId="3792855858" sldId="282"/>
            <ac:picMk id="44" creationId="{A6144E3A-16A6-44F9-B305-6081060D8B24}"/>
          </ac:picMkLst>
        </pc:picChg>
        <pc:picChg chg="del">
          <ac:chgData name="STAINO Andrea" userId="0c945b25-bd36-446c-b688-0c0cf3817131" providerId="ADAL" clId="{DEF101CF-5F27-4353-A523-EDAC0CBD7CD5}" dt="2022-01-27T13:17:56.667" v="693" actId="478"/>
          <ac:picMkLst>
            <pc:docMk/>
            <pc:sldMk cId="3792855858" sldId="282"/>
            <ac:picMk id="45" creationId="{2979E0CD-762C-42A6-A677-B747216B63CF}"/>
          </ac:picMkLst>
        </pc:picChg>
        <pc:picChg chg="add mod">
          <ac:chgData name="STAINO Andrea" userId="0c945b25-bd36-446c-b688-0c0cf3817131" providerId="ADAL" clId="{DEF101CF-5F27-4353-A523-EDAC0CBD7CD5}" dt="2022-01-27T13:18:31.505" v="697"/>
          <ac:picMkLst>
            <pc:docMk/>
            <pc:sldMk cId="3792855858" sldId="282"/>
            <ac:picMk id="51" creationId="{52FED0B8-77D9-4ECE-9070-CA8CBCD43DEE}"/>
          </ac:picMkLst>
        </pc:picChg>
      </pc:sldChg>
      <pc:sldChg chg="addSp delSp modSp add mod modAnim">
        <pc:chgData name="STAINO Andrea" userId="0c945b25-bd36-446c-b688-0c0cf3817131" providerId="ADAL" clId="{DEF101CF-5F27-4353-A523-EDAC0CBD7CD5}" dt="2022-01-27T13:20:06.250" v="716"/>
        <pc:sldMkLst>
          <pc:docMk/>
          <pc:sldMk cId="153823184" sldId="283"/>
        </pc:sldMkLst>
        <pc:spChg chg="mod">
          <ac:chgData name="STAINO Andrea" userId="0c945b25-bd36-446c-b688-0c0cf3817131" providerId="ADAL" clId="{DEF101CF-5F27-4353-A523-EDAC0CBD7CD5}" dt="2022-01-27T13:19:09.992" v="711" actId="20577"/>
          <ac:spMkLst>
            <pc:docMk/>
            <pc:sldMk cId="153823184" sldId="283"/>
            <ac:spMk id="2" creationId="{97A6A55B-F1AC-4CA3-AB27-BC142C5E74CF}"/>
          </ac:spMkLst>
        </pc:spChg>
        <pc:spChg chg="add mod">
          <ac:chgData name="STAINO Andrea" userId="0c945b25-bd36-446c-b688-0c0cf3817131" providerId="ADAL" clId="{DEF101CF-5F27-4353-A523-EDAC0CBD7CD5}" dt="2022-01-27T13:19:34.770" v="715" actId="1076"/>
          <ac:spMkLst>
            <pc:docMk/>
            <pc:sldMk cId="153823184" sldId="283"/>
            <ac:spMk id="9" creationId="{965C5580-47AD-40F3-A9EB-64EE3F364FE9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11" creationId="{1DF97BBA-0B4C-4DC0-90FA-19D7284EDE46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13" creationId="{450439F7-1A4A-4F11-90EC-4EF2A7DAFE71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14" creationId="{7FEF68FA-C6E7-4181-AFDB-5C6D4DF78444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15" creationId="{FB34DE92-D566-466F-A6DB-6D21FDA3F14D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16" creationId="{6D055FE4-5F36-41EC-A702-9FCA84C42C89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17" creationId="{2EE4D9D0-8C06-43DD-8C43-6FBD08A50744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18" creationId="{231ED8A5-DDF5-4BC9-BC70-8625C0BE4B39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19" creationId="{5C7775D8-F5CC-4C2A-966F-98A2FC10527A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20" creationId="{1F487975-B7A1-4ABC-B1E0-D391A165E5CD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21" creationId="{FBD5E4D1-06D7-4C8B-881D-F984A1C5AA8C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24" creationId="{19114903-583C-4EA7-A2E7-AF91AE0E6CBC}"/>
          </ac:spMkLst>
        </pc:spChg>
        <pc:spChg chg="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26" creationId="{7BF3B137-4074-455D-962D-16712E3977EE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30" creationId="{9EBE175F-3378-41CE-ABB5-0B6799588C61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31" creationId="{A0A94D0C-5DDB-4483-A0C4-A20D6C0F6B25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35" creationId="{CC819D13-CA2D-4FF9-AA4D-F89A3F4782D6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36" creationId="{675E2887-71D7-45E3-A60E-4BDA4806CB9F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37" creationId="{2F327146-AC3D-4443-8433-324B27577F80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39" creationId="{1E1E2855-B0AE-4ECE-9C6B-9BAD56A4A3E9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41" creationId="{68F66776-D669-4B8A-9858-B25EFA73368C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44" creationId="{DDE654AD-F5FF-4AAB-970F-DF3C93CAD315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45" creationId="{1648B58A-62BD-45E2-91F9-57AC2CB71CDF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46" creationId="{96BE77AA-DF30-41C4-B31E-0C5B228AD284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47" creationId="{191EC54D-001B-4EEB-A6E7-4522DDFBA508}"/>
          </ac:spMkLst>
        </pc:spChg>
        <pc:spChg chg="add mod">
          <ac:chgData name="STAINO Andrea" userId="0c945b25-bd36-446c-b688-0c0cf3817131" providerId="ADAL" clId="{DEF101CF-5F27-4353-A523-EDAC0CBD7CD5}" dt="2022-01-27T13:20:06.250" v="716"/>
          <ac:spMkLst>
            <pc:docMk/>
            <pc:sldMk cId="153823184" sldId="283"/>
            <ac:spMk id="48" creationId="{B45D6F36-8F11-48ED-88F4-320BB4BD4689}"/>
          </ac:spMkLst>
        </pc:spChg>
        <pc:spChg chg="del">
          <ac:chgData name="STAINO Andrea" userId="0c945b25-bd36-446c-b688-0c0cf3817131" providerId="ADAL" clId="{DEF101CF-5F27-4353-A523-EDAC0CBD7CD5}" dt="2022-01-27T13:19:29.473" v="713" actId="478"/>
          <ac:spMkLst>
            <pc:docMk/>
            <pc:sldMk cId="153823184" sldId="283"/>
            <ac:spMk id="50" creationId="{68491C68-42A6-4475-A97D-922943D0C643}"/>
          </ac:spMkLst>
        </pc:spChg>
        <pc:grpChg chg="add mod">
          <ac:chgData name="STAINO Andrea" userId="0c945b25-bd36-446c-b688-0c0cf3817131" providerId="ADAL" clId="{DEF101CF-5F27-4353-A523-EDAC0CBD7CD5}" dt="2022-01-27T13:20:06.250" v="716"/>
          <ac:grpSpMkLst>
            <pc:docMk/>
            <pc:sldMk cId="153823184" sldId="283"/>
            <ac:grpSpMk id="10" creationId="{A9A68E1B-4BEF-4A3B-96B1-6D87CD9D8842}"/>
          </ac:grpSpMkLst>
        </pc:grpChg>
        <pc:picChg chg="del">
          <ac:chgData name="STAINO Andrea" userId="0c945b25-bd36-446c-b688-0c0cf3817131" providerId="ADAL" clId="{DEF101CF-5F27-4353-A523-EDAC0CBD7CD5}" dt="2022-01-27T13:19:12.172" v="712" actId="478"/>
          <ac:picMkLst>
            <pc:docMk/>
            <pc:sldMk cId="153823184" sldId="283"/>
            <ac:picMk id="51" creationId="{52FED0B8-77D9-4ECE-9070-CA8CBCD43DEE}"/>
          </ac:picMkLst>
        </pc:picChg>
        <pc:cxnChg chg="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22" creationId="{3160FC84-4CA3-4518-8478-DD6BE30628BC}"/>
          </ac:cxnSpMkLst>
        </pc:cxnChg>
        <pc:cxnChg chg="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23" creationId="{5A8767F7-4B70-4C3A-A892-5074F2734518}"/>
          </ac:cxnSpMkLst>
        </pc:cxnChg>
        <pc:cxnChg chg="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25" creationId="{74274D8A-6FD7-44A2-9DAF-AB1F49072B13}"/>
          </ac:cxnSpMkLst>
        </pc:cxnChg>
        <pc:cxnChg chg="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27" creationId="{A18E4510-66B9-44C5-B07A-7F0B6EF35F93}"/>
          </ac:cxnSpMkLst>
        </pc:cxnChg>
        <pc:cxnChg chg="add 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28" creationId="{A4676738-78B8-4BE5-AAAB-453E5F06939D}"/>
          </ac:cxnSpMkLst>
        </pc:cxnChg>
        <pc:cxnChg chg="add 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29" creationId="{EDE7C579-A466-4594-A2A2-2C0383642A8A}"/>
          </ac:cxnSpMkLst>
        </pc:cxnChg>
        <pc:cxnChg chg="add 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32" creationId="{3F6E1610-096A-4645-8674-C66CA25A7CF7}"/>
          </ac:cxnSpMkLst>
        </pc:cxnChg>
        <pc:cxnChg chg="add 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33" creationId="{7E05470F-855F-478E-894F-7B8F9E094968}"/>
          </ac:cxnSpMkLst>
        </pc:cxnChg>
        <pc:cxnChg chg="add 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34" creationId="{FE170690-77C5-4AD8-A6A2-242437F2CF35}"/>
          </ac:cxnSpMkLst>
        </pc:cxnChg>
        <pc:cxnChg chg="add 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38" creationId="{7D93443D-D392-4601-BC97-CC931BBFCA36}"/>
          </ac:cxnSpMkLst>
        </pc:cxnChg>
        <pc:cxnChg chg="add 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40" creationId="{79C6C3D9-6A95-4AC6-9908-014CB2FB06AC}"/>
          </ac:cxnSpMkLst>
        </pc:cxnChg>
        <pc:cxnChg chg="add 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42" creationId="{B5AED19F-363E-4935-8A79-40B8A3064D50}"/>
          </ac:cxnSpMkLst>
        </pc:cxnChg>
        <pc:cxnChg chg="add mod">
          <ac:chgData name="STAINO Andrea" userId="0c945b25-bd36-446c-b688-0c0cf3817131" providerId="ADAL" clId="{DEF101CF-5F27-4353-A523-EDAC0CBD7CD5}" dt="2022-01-27T13:20:06.250" v="716"/>
          <ac:cxnSpMkLst>
            <pc:docMk/>
            <pc:sldMk cId="153823184" sldId="283"/>
            <ac:cxnSpMk id="43" creationId="{A9B7E134-FF0C-4A63-B945-87C3BBA6C380}"/>
          </ac:cxnSpMkLst>
        </pc:cxnChg>
      </pc:sldChg>
      <pc:sldChg chg="modSp add mod">
        <pc:chgData name="STAINO Andrea" userId="0c945b25-bd36-446c-b688-0c0cf3817131" providerId="ADAL" clId="{DEF101CF-5F27-4353-A523-EDAC0CBD7CD5}" dt="2022-01-27T13:21:19.983" v="719" actId="108"/>
        <pc:sldMkLst>
          <pc:docMk/>
          <pc:sldMk cId="140034452" sldId="284"/>
        </pc:sldMkLst>
        <pc:spChg chg="mod">
          <ac:chgData name="STAINO Andrea" userId="0c945b25-bd36-446c-b688-0c0cf3817131" providerId="ADAL" clId="{DEF101CF-5F27-4353-A523-EDAC0CBD7CD5}" dt="2022-01-27T13:21:19.983" v="719" actId="108"/>
          <ac:spMkLst>
            <pc:docMk/>
            <pc:sldMk cId="140034452" sldId="284"/>
            <ac:spMk id="13" creationId="{9EDA588E-7D44-46F1-8D4C-5FD3DB7D0915}"/>
          </ac:spMkLst>
        </pc:spChg>
      </pc:sldChg>
      <pc:sldChg chg="addSp delSp modSp add mod ord delAnim modAnim">
        <pc:chgData name="STAINO Andrea" userId="0c945b25-bd36-446c-b688-0c0cf3817131" providerId="ADAL" clId="{DEF101CF-5F27-4353-A523-EDAC0CBD7CD5}" dt="2022-01-27T13:28:05.161" v="781"/>
        <pc:sldMkLst>
          <pc:docMk/>
          <pc:sldMk cId="3236689211" sldId="285"/>
        </pc:sldMkLst>
        <pc:spChg chg="mod">
          <ac:chgData name="STAINO Andrea" userId="0c945b25-bd36-446c-b688-0c0cf3817131" providerId="ADAL" clId="{DEF101CF-5F27-4353-A523-EDAC0CBD7CD5}" dt="2022-01-27T13:25:46.577" v="736" actId="27636"/>
          <ac:spMkLst>
            <pc:docMk/>
            <pc:sldMk cId="3236689211" sldId="285"/>
            <ac:spMk id="2" creationId="{97A6A55B-F1AC-4CA3-AB27-BC142C5E74CF}"/>
          </ac:spMkLst>
        </pc:spChg>
        <pc:spChg chg="del">
          <ac:chgData name="STAINO Andrea" userId="0c945b25-bd36-446c-b688-0c0cf3817131" providerId="ADAL" clId="{DEF101CF-5F27-4353-A523-EDAC0CBD7CD5}" dt="2022-01-27T13:25:53.251" v="737" actId="478"/>
          <ac:spMkLst>
            <pc:docMk/>
            <pc:sldMk cId="3236689211" sldId="285"/>
            <ac:spMk id="9" creationId="{965C5580-47AD-40F3-A9EB-64EE3F364FE9}"/>
          </ac:spMkLst>
        </pc:spChg>
        <pc:spChg chg="del">
          <ac:chgData name="STAINO Andrea" userId="0c945b25-bd36-446c-b688-0c0cf3817131" providerId="ADAL" clId="{DEF101CF-5F27-4353-A523-EDAC0CBD7CD5}" dt="2022-01-27T13:25:53.251" v="737" actId="478"/>
          <ac:spMkLst>
            <pc:docMk/>
            <pc:sldMk cId="3236689211" sldId="285"/>
            <ac:spMk id="30" creationId="{9EBE175F-3378-41CE-ABB5-0B6799588C61}"/>
          </ac:spMkLst>
        </pc:spChg>
        <pc:spChg chg="del">
          <ac:chgData name="STAINO Andrea" userId="0c945b25-bd36-446c-b688-0c0cf3817131" providerId="ADAL" clId="{DEF101CF-5F27-4353-A523-EDAC0CBD7CD5}" dt="2022-01-27T13:25:53.251" v="737" actId="478"/>
          <ac:spMkLst>
            <pc:docMk/>
            <pc:sldMk cId="3236689211" sldId="285"/>
            <ac:spMk id="31" creationId="{A0A94D0C-5DDB-4483-A0C4-A20D6C0F6B25}"/>
          </ac:spMkLst>
        </pc:spChg>
        <pc:spChg chg="del">
          <ac:chgData name="STAINO Andrea" userId="0c945b25-bd36-446c-b688-0c0cf3817131" providerId="ADAL" clId="{DEF101CF-5F27-4353-A523-EDAC0CBD7CD5}" dt="2022-01-27T13:25:53.251" v="737" actId="478"/>
          <ac:spMkLst>
            <pc:docMk/>
            <pc:sldMk cId="3236689211" sldId="285"/>
            <ac:spMk id="35" creationId="{CC819D13-CA2D-4FF9-AA4D-F89A3F4782D6}"/>
          </ac:spMkLst>
        </pc:spChg>
        <pc:spChg chg="del">
          <ac:chgData name="STAINO Andrea" userId="0c945b25-bd36-446c-b688-0c0cf3817131" providerId="ADAL" clId="{DEF101CF-5F27-4353-A523-EDAC0CBD7CD5}" dt="2022-01-27T13:26:00.407" v="742" actId="478"/>
          <ac:spMkLst>
            <pc:docMk/>
            <pc:sldMk cId="3236689211" sldId="285"/>
            <ac:spMk id="36" creationId="{675E2887-71D7-45E3-A60E-4BDA4806CB9F}"/>
          </ac:spMkLst>
        </pc:spChg>
        <pc:spChg chg="del mod">
          <ac:chgData name="STAINO Andrea" userId="0c945b25-bd36-446c-b688-0c0cf3817131" providerId="ADAL" clId="{DEF101CF-5F27-4353-A523-EDAC0CBD7CD5}" dt="2022-01-27T13:25:58.280" v="741" actId="478"/>
          <ac:spMkLst>
            <pc:docMk/>
            <pc:sldMk cId="3236689211" sldId="285"/>
            <ac:spMk id="37" creationId="{2F327146-AC3D-4443-8433-324B27577F80}"/>
          </ac:spMkLst>
        </pc:spChg>
        <pc:spChg chg="del">
          <ac:chgData name="STAINO Andrea" userId="0c945b25-bd36-446c-b688-0c0cf3817131" providerId="ADAL" clId="{DEF101CF-5F27-4353-A523-EDAC0CBD7CD5}" dt="2022-01-27T13:25:53.251" v="737" actId="478"/>
          <ac:spMkLst>
            <pc:docMk/>
            <pc:sldMk cId="3236689211" sldId="285"/>
            <ac:spMk id="39" creationId="{1E1E2855-B0AE-4ECE-9C6B-9BAD56A4A3E9}"/>
          </ac:spMkLst>
        </pc:spChg>
        <pc:spChg chg="del">
          <ac:chgData name="STAINO Andrea" userId="0c945b25-bd36-446c-b688-0c0cf3817131" providerId="ADAL" clId="{DEF101CF-5F27-4353-A523-EDAC0CBD7CD5}" dt="2022-01-27T13:25:53.251" v="737" actId="478"/>
          <ac:spMkLst>
            <pc:docMk/>
            <pc:sldMk cId="3236689211" sldId="285"/>
            <ac:spMk id="41" creationId="{68F66776-D669-4B8A-9858-B25EFA73368C}"/>
          </ac:spMkLst>
        </pc:spChg>
        <pc:spChg chg="del">
          <ac:chgData name="STAINO Andrea" userId="0c945b25-bd36-446c-b688-0c0cf3817131" providerId="ADAL" clId="{DEF101CF-5F27-4353-A523-EDAC0CBD7CD5}" dt="2022-01-27T13:25:53.251" v="737" actId="478"/>
          <ac:spMkLst>
            <pc:docMk/>
            <pc:sldMk cId="3236689211" sldId="285"/>
            <ac:spMk id="44" creationId="{DDE654AD-F5FF-4AAB-970F-DF3C93CAD315}"/>
          </ac:spMkLst>
        </pc:spChg>
        <pc:spChg chg="del">
          <ac:chgData name="STAINO Andrea" userId="0c945b25-bd36-446c-b688-0c0cf3817131" providerId="ADAL" clId="{DEF101CF-5F27-4353-A523-EDAC0CBD7CD5}" dt="2022-01-27T13:25:53.251" v="737" actId="478"/>
          <ac:spMkLst>
            <pc:docMk/>
            <pc:sldMk cId="3236689211" sldId="285"/>
            <ac:spMk id="45" creationId="{1648B58A-62BD-45E2-91F9-57AC2CB71CDF}"/>
          </ac:spMkLst>
        </pc:spChg>
        <pc:spChg chg="del">
          <ac:chgData name="STAINO Andrea" userId="0c945b25-bd36-446c-b688-0c0cf3817131" providerId="ADAL" clId="{DEF101CF-5F27-4353-A523-EDAC0CBD7CD5}" dt="2022-01-27T13:25:53.251" v="737" actId="478"/>
          <ac:spMkLst>
            <pc:docMk/>
            <pc:sldMk cId="3236689211" sldId="285"/>
            <ac:spMk id="46" creationId="{96BE77AA-DF30-41C4-B31E-0C5B228AD284}"/>
          </ac:spMkLst>
        </pc:spChg>
        <pc:spChg chg="del">
          <ac:chgData name="STAINO Andrea" userId="0c945b25-bd36-446c-b688-0c0cf3817131" providerId="ADAL" clId="{DEF101CF-5F27-4353-A523-EDAC0CBD7CD5}" dt="2022-01-27T13:25:54.272" v="738" actId="478"/>
          <ac:spMkLst>
            <pc:docMk/>
            <pc:sldMk cId="3236689211" sldId="285"/>
            <ac:spMk id="47" creationId="{191EC54D-001B-4EEB-A6E7-4522DDFBA508}"/>
          </ac:spMkLst>
        </pc:spChg>
        <pc:spChg chg="del">
          <ac:chgData name="STAINO Andrea" userId="0c945b25-bd36-446c-b688-0c0cf3817131" providerId="ADAL" clId="{DEF101CF-5F27-4353-A523-EDAC0CBD7CD5}" dt="2022-01-27T13:25:53.251" v="737" actId="478"/>
          <ac:spMkLst>
            <pc:docMk/>
            <pc:sldMk cId="3236689211" sldId="285"/>
            <ac:spMk id="48" creationId="{B45D6F36-8F11-48ED-88F4-320BB4BD4689}"/>
          </ac:spMkLst>
        </pc:spChg>
        <pc:spChg chg="add mod">
          <ac:chgData name="STAINO Andrea" userId="0c945b25-bd36-446c-b688-0c0cf3817131" providerId="ADAL" clId="{DEF101CF-5F27-4353-A523-EDAC0CBD7CD5}" dt="2022-01-27T13:26:58.563" v="750"/>
          <ac:spMkLst>
            <pc:docMk/>
            <pc:sldMk cId="3236689211" sldId="285"/>
            <ac:spMk id="50" creationId="{D78C0B40-760E-4F7F-B950-47363CC65088}"/>
          </ac:spMkLst>
        </pc:spChg>
        <pc:spChg chg="add del mod">
          <ac:chgData name="STAINO Andrea" userId="0c945b25-bd36-446c-b688-0c0cf3817131" providerId="ADAL" clId="{DEF101CF-5F27-4353-A523-EDAC0CBD7CD5}" dt="2022-01-27T13:27:19.129" v="754"/>
          <ac:spMkLst>
            <pc:docMk/>
            <pc:sldMk cId="3236689211" sldId="285"/>
            <ac:spMk id="51" creationId="{146A1064-62BD-4E90-98DB-ED3367DA113D}"/>
          </ac:spMkLst>
        </pc:spChg>
        <pc:spChg chg="add del mod">
          <ac:chgData name="STAINO Andrea" userId="0c945b25-bd36-446c-b688-0c0cf3817131" providerId="ADAL" clId="{DEF101CF-5F27-4353-A523-EDAC0CBD7CD5}" dt="2022-01-27T13:27:19.129" v="754"/>
          <ac:spMkLst>
            <pc:docMk/>
            <pc:sldMk cId="3236689211" sldId="285"/>
            <ac:spMk id="52" creationId="{873002A7-55E1-4863-814D-833B634E90FF}"/>
          </ac:spMkLst>
        </pc:spChg>
        <pc:spChg chg="add mod">
          <ac:chgData name="STAINO Andrea" userId="0c945b25-bd36-446c-b688-0c0cf3817131" providerId="ADAL" clId="{DEF101CF-5F27-4353-A523-EDAC0CBD7CD5}" dt="2022-01-27T13:27:19.143" v="755"/>
          <ac:spMkLst>
            <pc:docMk/>
            <pc:sldMk cId="3236689211" sldId="285"/>
            <ac:spMk id="58" creationId="{F9020CAD-66CA-47A0-871B-47E87A4A4204}"/>
          </ac:spMkLst>
        </pc:spChg>
        <pc:spChg chg="add mod">
          <ac:chgData name="STAINO Andrea" userId="0c945b25-bd36-446c-b688-0c0cf3817131" providerId="ADAL" clId="{DEF101CF-5F27-4353-A523-EDAC0CBD7CD5}" dt="2022-01-27T13:27:19.143" v="755"/>
          <ac:spMkLst>
            <pc:docMk/>
            <pc:sldMk cId="3236689211" sldId="285"/>
            <ac:spMk id="59" creationId="{95A0606D-7185-4BC6-A076-959CCC33119E}"/>
          </ac:spMkLst>
        </pc:spChg>
        <pc:spChg chg="add mod">
          <ac:chgData name="STAINO Andrea" userId="0c945b25-bd36-446c-b688-0c0cf3817131" providerId="ADAL" clId="{DEF101CF-5F27-4353-A523-EDAC0CBD7CD5}" dt="2022-01-27T13:27:51.962" v="779" actId="20577"/>
          <ac:spMkLst>
            <pc:docMk/>
            <pc:sldMk cId="3236689211" sldId="285"/>
            <ac:spMk id="65" creationId="{FF215902-1743-427B-A49C-C73FFB40065F}"/>
          </ac:spMkLst>
        </pc:spChg>
        <pc:grpChg chg="del">
          <ac:chgData name="STAINO Andrea" userId="0c945b25-bd36-446c-b688-0c0cf3817131" providerId="ADAL" clId="{DEF101CF-5F27-4353-A523-EDAC0CBD7CD5}" dt="2022-01-27T13:25:53.251" v="737" actId="478"/>
          <ac:grpSpMkLst>
            <pc:docMk/>
            <pc:sldMk cId="3236689211" sldId="285"/>
            <ac:grpSpMk id="10" creationId="{A9A68E1B-4BEF-4A3B-96B1-6D87CD9D8842}"/>
          </ac:grpSpMkLst>
        </pc:grpChg>
        <pc:picChg chg="add mod">
          <ac:chgData name="STAINO Andrea" userId="0c945b25-bd36-446c-b688-0c0cf3817131" providerId="ADAL" clId="{DEF101CF-5F27-4353-A523-EDAC0CBD7CD5}" dt="2022-01-27T13:27:22.643" v="756" actId="1076"/>
          <ac:picMkLst>
            <pc:docMk/>
            <pc:sldMk cId="3236689211" sldId="285"/>
            <ac:picMk id="49" creationId="{CCB52663-5E62-4E04-BBB8-633AF93E9047}"/>
          </ac:picMkLst>
        </pc:picChg>
        <pc:picChg chg="add del mod">
          <ac:chgData name="STAINO Andrea" userId="0c945b25-bd36-446c-b688-0c0cf3817131" providerId="ADAL" clId="{DEF101CF-5F27-4353-A523-EDAC0CBD7CD5}" dt="2022-01-27T13:27:19.129" v="754"/>
          <ac:picMkLst>
            <pc:docMk/>
            <pc:sldMk cId="3236689211" sldId="285"/>
            <ac:picMk id="53" creationId="{5C585847-4B7F-45A5-BB4D-F4DE2478CC46}"/>
          </ac:picMkLst>
        </pc:picChg>
        <pc:picChg chg="add del mod">
          <ac:chgData name="STAINO Andrea" userId="0c945b25-bd36-446c-b688-0c0cf3817131" providerId="ADAL" clId="{DEF101CF-5F27-4353-A523-EDAC0CBD7CD5}" dt="2022-01-27T13:27:19.129" v="754"/>
          <ac:picMkLst>
            <pc:docMk/>
            <pc:sldMk cId="3236689211" sldId="285"/>
            <ac:picMk id="54" creationId="{5F8F92AC-C3A0-4C3B-8A18-240D374431E6}"/>
          </ac:picMkLst>
        </pc:picChg>
        <pc:picChg chg="add del mod">
          <ac:chgData name="STAINO Andrea" userId="0c945b25-bd36-446c-b688-0c0cf3817131" providerId="ADAL" clId="{DEF101CF-5F27-4353-A523-EDAC0CBD7CD5}" dt="2022-01-27T13:27:19.129" v="754"/>
          <ac:picMkLst>
            <pc:docMk/>
            <pc:sldMk cId="3236689211" sldId="285"/>
            <ac:picMk id="55" creationId="{5A180585-AF32-4702-B723-B16774A6D101}"/>
          </ac:picMkLst>
        </pc:picChg>
        <pc:picChg chg="add del mod">
          <ac:chgData name="STAINO Andrea" userId="0c945b25-bd36-446c-b688-0c0cf3817131" providerId="ADAL" clId="{DEF101CF-5F27-4353-A523-EDAC0CBD7CD5}" dt="2022-01-27T13:27:19.129" v="754"/>
          <ac:picMkLst>
            <pc:docMk/>
            <pc:sldMk cId="3236689211" sldId="285"/>
            <ac:picMk id="56" creationId="{2D2118C4-8F88-4E32-9EC3-24CE0D0E86D3}"/>
          </ac:picMkLst>
        </pc:picChg>
        <pc:picChg chg="add del mod">
          <ac:chgData name="STAINO Andrea" userId="0c945b25-bd36-446c-b688-0c0cf3817131" providerId="ADAL" clId="{DEF101CF-5F27-4353-A523-EDAC0CBD7CD5}" dt="2022-01-27T13:27:19.129" v="754"/>
          <ac:picMkLst>
            <pc:docMk/>
            <pc:sldMk cId="3236689211" sldId="285"/>
            <ac:picMk id="57" creationId="{ED3951AE-99FE-4844-B39B-2174BD578FFA}"/>
          </ac:picMkLst>
        </pc:picChg>
        <pc:picChg chg="add mod">
          <ac:chgData name="STAINO Andrea" userId="0c945b25-bd36-446c-b688-0c0cf3817131" providerId="ADAL" clId="{DEF101CF-5F27-4353-A523-EDAC0CBD7CD5}" dt="2022-01-27T13:27:19.143" v="755"/>
          <ac:picMkLst>
            <pc:docMk/>
            <pc:sldMk cId="3236689211" sldId="285"/>
            <ac:picMk id="60" creationId="{D45A4B84-ABB2-4CAC-B4CB-3E54D7FC59DC}"/>
          </ac:picMkLst>
        </pc:picChg>
        <pc:picChg chg="add mod">
          <ac:chgData name="STAINO Andrea" userId="0c945b25-bd36-446c-b688-0c0cf3817131" providerId="ADAL" clId="{DEF101CF-5F27-4353-A523-EDAC0CBD7CD5}" dt="2022-01-27T13:27:19.143" v="755"/>
          <ac:picMkLst>
            <pc:docMk/>
            <pc:sldMk cId="3236689211" sldId="285"/>
            <ac:picMk id="61" creationId="{02494F5D-D148-4F92-A43A-6D921B5DB25C}"/>
          </ac:picMkLst>
        </pc:picChg>
        <pc:picChg chg="add mod">
          <ac:chgData name="STAINO Andrea" userId="0c945b25-bd36-446c-b688-0c0cf3817131" providerId="ADAL" clId="{DEF101CF-5F27-4353-A523-EDAC0CBD7CD5}" dt="2022-01-27T13:27:19.143" v="755"/>
          <ac:picMkLst>
            <pc:docMk/>
            <pc:sldMk cId="3236689211" sldId="285"/>
            <ac:picMk id="62" creationId="{B27D0DBA-FA53-4216-9DAF-DA48B45FE579}"/>
          </ac:picMkLst>
        </pc:picChg>
        <pc:picChg chg="add mod">
          <ac:chgData name="STAINO Andrea" userId="0c945b25-bd36-446c-b688-0c0cf3817131" providerId="ADAL" clId="{DEF101CF-5F27-4353-A523-EDAC0CBD7CD5}" dt="2022-01-27T13:27:19.143" v="755"/>
          <ac:picMkLst>
            <pc:docMk/>
            <pc:sldMk cId="3236689211" sldId="285"/>
            <ac:picMk id="63" creationId="{CA2195CC-4160-4CE7-8160-F78B4A1701B5}"/>
          </ac:picMkLst>
        </pc:picChg>
        <pc:picChg chg="add mod">
          <ac:chgData name="STAINO Andrea" userId="0c945b25-bd36-446c-b688-0c0cf3817131" providerId="ADAL" clId="{DEF101CF-5F27-4353-A523-EDAC0CBD7CD5}" dt="2022-01-27T13:27:19.143" v="755"/>
          <ac:picMkLst>
            <pc:docMk/>
            <pc:sldMk cId="3236689211" sldId="285"/>
            <ac:picMk id="64" creationId="{70B2A188-E99C-4A77-AF4F-6E579ACB8C8F}"/>
          </ac:picMkLst>
        </pc:picChg>
        <pc:cxnChg chg="del">
          <ac:chgData name="STAINO Andrea" userId="0c945b25-bd36-446c-b688-0c0cf3817131" providerId="ADAL" clId="{DEF101CF-5F27-4353-A523-EDAC0CBD7CD5}" dt="2022-01-27T13:25:55.227" v="739" actId="478"/>
          <ac:cxnSpMkLst>
            <pc:docMk/>
            <pc:sldMk cId="3236689211" sldId="285"/>
            <ac:cxnSpMk id="28" creationId="{A4676738-78B8-4BE5-AAAB-453E5F06939D}"/>
          </ac:cxnSpMkLst>
        </pc:cxnChg>
        <pc:cxnChg chg="del">
          <ac:chgData name="STAINO Andrea" userId="0c945b25-bd36-446c-b688-0c0cf3817131" providerId="ADAL" clId="{DEF101CF-5F27-4353-A523-EDAC0CBD7CD5}" dt="2022-01-27T13:25:53.251" v="737" actId="478"/>
          <ac:cxnSpMkLst>
            <pc:docMk/>
            <pc:sldMk cId="3236689211" sldId="285"/>
            <ac:cxnSpMk id="29" creationId="{EDE7C579-A466-4594-A2A2-2C0383642A8A}"/>
          </ac:cxnSpMkLst>
        </pc:cxnChg>
        <pc:cxnChg chg="del">
          <ac:chgData name="STAINO Andrea" userId="0c945b25-bd36-446c-b688-0c0cf3817131" providerId="ADAL" clId="{DEF101CF-5F27-4353-A523-EDAC0CBD7CD5}" dt="2022-01-27T13:25:53.251" v="737" actId="478"/>
          <ac:cxnSpMkLst>
            <pc:docMk/>
            <pc:sldMk cId="3236689211" sldId="285"/>
            <ac:cxnSpMk id="32" creationId="{3F6E1610-096A-4645-8674-C66CA25A7CF7}"/>
          </ac:cxnSpMkLst>
        </pc:cxnChg>
        <pc:cxnChg chg="del">
          <ac:chgData name="STAINO Andrea" userId="0c945b25-bd36-446c-b688-0c0cf3817131" providerId="ADAL" clId="{DEF101CF-5F27-4353-A523-EDAC0CBD7CD5}" dt="2022-01-27T13:25:53.251" v="737" actId="478"/>
          <ac:cxnSpMkLst>
            <pc:docMk/>
            <pc:sldMk cId="3236689211" sldId="285"/>
            <ac:cxnSpMk id="33" creationId="{7E05470F-855F-478E-894F-7B8F9E094968}"/>
          </ac:cxnSpMkLst>
        </pc:cxnChg>
        <pc:cxnChg chg="del">
          <ac:chgData name="STAINO Andrea" userId="0c945b25-bd36-446c-b688-0c0cf3817131" providerId="ADAL" clId="{DEF101CF-5F27-4353-A523-EDAC0CBD7CD5}" dt="2022-01-27T13:25:53.251" v="737" actId="478"/>
          <ac:cxnSpMkLst>
            <pc:docMk/>
            <pc:sldMk cId="3236689211" sldId="285"/>
            <ac:cxnSpMk id="34" creationId="{FE170690-77C5-4AD8-A6A2-242437F2CF35}"/>
          </ac:cxnSpMkLst>
        </pc:cxnChg>
        <pc:cxnChg chg="del">
          <ac:chgData name="STAINO Andrea" userId="0c945b25-bd36-446c-b688-0c0cf3817131" providerId="ADAL" clId="{DEF101CF-5F27-4353-A523-EDAC0CBD7CD5}" dt="2022-01-27T13:25:53.251" v="737" actId="478"/>
          <ac:cxnSpMkLst>
            <pc:docMk/>
            <pc:sldMk cId="3236689211" sldId="285"/>
            <ac:cxnSpMk id="38" creationId="{7D93443D-D392-4601-BC97-CC931BBFCA36}"/>
          </ac:cxnSpMkLst>
        </pc:cxnChg>
        <pc:cxnChg chg="del">
          <ac:chgData name="STAINO Andrea" userId="0c945b25-bd36-446c-b688-0c0cf3817131" providerId="ADAL" clId="{DEF101CF-5F27-4353-A523-EDAC0CBD7CD5}" dt="2022-01-27T13:25:53.251" v="737" actId="478"/>
          <ac:cxnSpMkLst>
            <pc:docMk/>
            <pc:sldMk cId="3236689211" sldId="285"/>
            <ac:cxnSpMk id="40" creationId="{79C6C3D9-6A95-4AC6-9908-014CB2FB06AC}"/>
          </ac:cxnSpMkLst>
        </pc:cxnChg>
        <pc:cxnChg chg="del">
          <ac:chgData name="STAINO Andrea" userId="0c945b25-bd36-446c-b688-0c0cf3817131" providerId="ADAL" clId="{DEF101CF-5F27-4353-A523-EDAC0CBD7CD5}" dt="2022-01-27T13:25:53.251" v="737" actId="478"/>
          <ac:cxnSpMkLst>
            <pc:docMk/>
            <pc:sldMk cId="3236689211" sldId="285"/>
            <ac:cxnSpMk id="42" creationId="{B5AED19F-363E-4935-8A79-40B8A3064D50}"/>
          </ac:cxnSpMkLst>
        </pc:cxnChg>
        <pc:cxnChg chg="del">
          <ac:chgData name="STAINO Andrea" userId="0c945b25-bd36-446c-b688-0c0cf3817131" providerId="ADAL" clId="{DEF101CF-5F27-4353-A523-EDAC0CBD7CD5}" dt="2022-01-27T13:25:53.251" v="737" actId="478"/>
          <ac:cxnSpMkLst>
            <pc:docMk/>
            <pc:sldMk cId="3236689211" sldId="285"/>
            <ac:cxnSpMk id="43" creationId="{A9B7E134-FF0C-4A63-B945-87C3BBA6C380}"/>
          </ac:cxnSpMkLst>
        </pc:cxnChg>
      </pc:sldChg>
      <pc:sldChg chg="addSp delSp modSp add mod delAnim modAnim">
        <pc:chgData name="STAINO Andrea" userId="0c945b25-bd36-446c-b688-0c0cf3817131" providerId="ADAL" clId="{DEF101CF-5F27-4353-A523-EDAC0CBD7CD5}" dt="2022-01-27T14:53:19.098" v="1038" actId="1076"/>
        <pc:sldMkLst>
          <pc:docMk/>
          <pc:sldMk cId="2183531165" sldId="286"/>
        </pc:sldMkLst>
        <pc:spChg chg="mod">
          <ac:chgData name="STAINO Andrea" userId="0c945b25-bd36-446c-b688-0c0cf3817131" providerId="ADAL" clId="{DEF101CF-5F27-4353-A523-EDAC0CBD7CD5}" dt="2022-01-27T14:47:10.482" v="833" actId="20577"/>
          <ac:spMkLst>
            <pc:docMk/>
            <pc:sldMk cId="2183531165" sldId="286"/>
            <ac:spMk id="2" creationId="{97A6A55B-F1AC-4CA3-AB27-BC142C5E74CF}"/>
          </ac:spMkLst>
        </pc:spChg>
        <pc:spChg chg="add del">
          <ac:chgData name="STAINO Andrea" userId="0c945b25-bd36-446c-b688-0c0cf3817131" providerId="ADAL" clId="{DEF101CF-5F27-4353-A523-EDAC0CBD7CD5}" dt="2022-01-27T14:47:18.605" v="836" actId="478"/>
          <ac:spMkLst>
            <pc:docMk/>
            <pc:sldMk cId="2183531165" sldId="286"/>
            <ac:spMk id="12" creationId="{CA6DA282-379B-45A0-9F0E-DB8AE9D1CAD4}"/>
          </ac:spMkLst>
        </pc:spChg>
        <pc:spChg chg="add mod">
          <ac:chgData name="STAINO Andrea" userId="0c945b25-bd36-446c-b688-0c0cf3817131" providerId="ADAL" clId="{DEF101CF-5F27-4353-A523-EDAC0CBD7CD5}" dt="2022-01-27T14:52:57.949" v="1036" actId="1076"/>
          <ac:spMkLst>
            <pc:docMk/>
            <pc:sldMk cId="2183531165" sldId="286"/>
            <ac:spMk id="16" creationId="{7CCC2431-A154-4179-9196-D6A2DF6B50D4}"/>
          </ac:spMkLst>
        </pc:spChg>
        <pc:spChg chg="add mod">
          <ac:chgData name="STAINO Andrea" userId="0c945b25-bd36-446c-b688-0c0cf3817131" providerId="ADAL" clId="{DEF101CF-5F27-4353-A523-EDAC0CBD7CD5}" dt="2022-01-27T14:52:57.949" v="1036" actId="1076"/>
          <ac:spMkLst>
            <pc:docMk/>
            <pc:sldMk cId="2183531165" sldId="286"/>
            <ac:spMk id="17" creationId="{7BB2CF92-D9ED-4028-B373-0CACB6653004}"/>
          </ac:spMkLst>
        </pc:spChg>
        <pc:spChg chg="add mod">
          <ac:chgData name="STAINO Andrea" userId="0c945b25-bd36-446c-b688-0c0cf3817131" providerId="ADAL" clId="{DEF101CF-5F27-4353-A523-EDAC0CBD7CD5}" dt="2022-01-27T14:53:19.098" v="1038" actId="1076"/>
          <ac:spMkLst>
            <pc:docMk/>
            <pc:sldMk cId="2183531165" sldId="286"/>
            <ac:spMk id="18" creationId="{CF24106D-B47A-463D-AB97-06EB42955C42}"/>
          </ac:spMkLst>
        </pc:spChg>
        <pc:spChg chg="add mod">
          <ac:chgData name="STAINO Andrea" userId="0c945b25-bd36-446c-b688-0c0cf3817131" providerId="ADAL" clId="{DEF101CF-5F27-4353-A523-EDAC0CBD7CD5}" dt="2022-01-27T14:53:19.098" v="1038" actId="1076"/>
          <ac:spMkLst>
            <pc:docMk/>
            <pc:sldMk cId="2183531165" sldId="286"/>
            <ac:spMk id="19" creationId="{FF3336A7-B563-42F7-9DD3-21354FC77B08}"/>
          </ac:spMkLst>
        </pc:spChg>
        <pc:spChg chg="mod">
          <ac:chgData name="STAINO Andrea" userId="0c945b25-bd36-446c-b688-0c0cf3817131" providerId="ADAL" clId="{DEF101CF-5F27-4353-A523-EDAC0CBD7CD5}" dt="2022-01-27T14:52:38.889" v="1034" actId="313"/>
          <ac:spMkLst>
            <pc:docMk/>
            <pc:sldMk cId="2183531165" sldId="286"/>
            <ac:spMk id="50" creationId="{D78C0B40-760E-4F7F-B950-47363CC65088}"/>
          </ac:spMkLst>
        </pc:spChg>
        <pc:spChg chg="add del">
          <ac:chgData name="STAINO Andrea" userId="0c945b25-bd36-446c-b688-0c0cf3817131" providerId="ADAL" clId="{DEF101CF-5F27-4353-A523-EDAC0CBD7CD5}" dt="2022-01-27T14:47:22.313" v="837" actId="478"/>
          <ac:spMkLst>
            <pc:docMk/>
            <pc:sldMk cId="2183531165" sldId="286"/>
            <ac:spMk id="58" creationId="{F9020CAD-66CA-47A0-871B-47E87A4A4204}"/>
          </ac:spMkLst>
        </pc:spChg>
        <pc:spChg chg="add del">
          <ac:chgData name="STAINO Andrea" userId="0c945b25-bd36-446c-b688-0c0cf3817131" providerId="ADAL" clId="{DEF101CF-5F27-4353-A523-EDAC0CBD7CD5}" dt="2022-01-27T14:47:22.313" v="837" actId="478"/>
          <ac:spMkLst>
            <pc:docMk/>
            <pc:sldMk cId="2183531165" sldId="286"/>
            <ac:spMk id="59" creationId="{95A0606D-7185-4BC6-A076-959CCC33119E}"/>
          </ac:spMkLst>
        </pc:spChg>
        <pc:spChg chg="del">
          <ac:chgData name="STAINO Andrea" userId="0c945b25-bd36-446c-b688-0c0cf3817131" providerId="ADAL" clId="{DEF101CF-5F27-4353-A523-EDAC0CBD7CD5}" dt="2022-01-27T14:47:27.712" v="839" actId="478"/>
          <ac:spMkLst>
            <pc:docMk/>
            <pc:sldMk cId="2183531165" sldId="286"/>
            <ac:spMk id="65" creationId="{FF215902-1743-427B-A49C-C73FFB40065F}"/>
          </ac:spMkLst>
        </pc:spChg>
        <pc:picChg chg="del">
          <ac:chgData name="STAINO Andrea" userId="0c945b25-bd36-446c-b688-0c0cf3817131" providerId="ADAL" clId="{DEF101CF-5F27-4353-A523-EDAC0CBD7CD5}" dt="2022-01-27T14:47:13.946" v="834" actId="478"/>
          <ac:picMkLst>
            <pc:docMk/>
            <pc:sldMk cId="2183531165" sldId="286"/>
            <ac:picMk id="49" creationId="{CCB52663-5E62-4E04-BBB8-633AF93E9047}"/>
          </ac:picMkLst>
        </pc:picChg>
        <pc:picChg chg="add del">
          <ac:chgData name="STAINO Andrea" userId="0c945b25-bd36-446c-b688-0c0cf3817131" providerId="ADAL" clId="{DEF101CF-5F27-4353-A523-EDAC0CBD7CD5}" dt="2022-01-27T14:47:22.313" v="837" actId="478"/>
          <ac:picMkLst>
            <pc:docMk/>
            <pc:sldMk cId="2183531165" sldId="286"/>
            <ac:picMk id="60" creationId="{D45A4B84-ABB2-4CAC-B4CB-3E54D7FC59DC}"/>
          </ac:picMkLst>
        </pc:picChg>
        <pc:picChg chg="add del">
          <ac:chgData name="STAINO Andrea" userId="0c945b25-bd36-446c-b688-0c0cf3817131" providerId="ADAL" clId="{DEF101CF-5F27-4353-A523-EDAC0CBD7CD5}" dt="2022-01-27T14:47:22.313" v="837" actId="478"/>
          <ac:picMkLst>
            <pc:docMk/>
            <pc:sldMk cId="2183531165" sldId="286"/>
            <ac:picMk id="61" creationId="{02494F5D-D148-4F92-A43A-6D921B5DB25C}"/>
          </ac:picMkLst>
        </pc:picChg>
        <pc:picChg chg="add del">
          <ac:chgData name="STAINO Andrea" userId="0c945b25-bd36-446c-b688-0c0cf3817131" providerId="ADAL" clId="{DEF101CF-5F27-4353-A523-EDAC0CBD7CD5}" dt="2022-01-27T14:47:24.643" v="838" actId="478"/>
          <ac:picMkLst>
            <pc:docMk/>
            <pc:sldMk cId="2183531165" sldId="286"/>
            <ac:picMk id="62" creationId="{B27D0DBA-FA53-4216-9DAF-DA48B45FE579}"/>
          </ac:picMkLst>
        </pc:picChg>
        <pc:picChg chg="add del">
          <ac:chgData name="STAINO Andrea" userId="0c945b25-bd36-446c-b688-0c0cf3817131" providerId="ADAL" clId="{DEF101CF-5F27-4353-A523-EDAC0CBD7CD5}" dt="2022-01-27T14:47:22.313" v="837" actId="478"/>
          <ac:picMkLst>
            <pc:docMk/>
            <pc:sldMk cId="2183531165" sldId="286"/>
            <ac:picMk id="63" creationId="{CA2195CC-4160-4CE7-8160-F78B4A1701B5}"/>
          </ac:picMkLst>
        </pc:picChg>
        <pc:picChg chg="add del">
          <ac:chgData name="STAINO Andrea" userId="0c945b25-bd36-446c-b688-0c0cf3817131" providerId="ADAL" clId="{DEF101CF-5F27-4353-A523-EDAC0CBD7CD5}" dt="2022-01-27T14:47:22.313" v="837" actId="478"/>
          <ac:picMkLst>
            <pc:docMk/>
            <pc:sldMk cId="2183531165" sldId="286"/>
            <ac:picMk id="64" creationId="{70B2A188-E99C-4A77-AF4F-6E579ACB8C8F}"/>
          </ac:picMkLst>
        </pc:picChg>
      </pc:sldChg>
      <pc:sldChg chg="addSp delSp modSp add mod delAnim">
        <pc:chgData name="STAINO Andrea" userId="0c945b25-bd36-446c-b688-0c0cf3817131" providerId="ADAL" clId="{DEF101CF-5F27-4353-A523-EDAC0CBD7CD5}" dt="2022-01-27T15:03:47.090" v="1487" actId="404"/>
        <pc:sldMkLst>
          <pc:docMk/>
          <pc:sldMk cId="3491308912" sldId="287"/>
        </pc:sldMkLst>
        <pc:spChg chg="mod">
          <ac:chgData name="STAINO Andrea" userId="0c945b25-bd36-446c-b688-0c0cf3817131" providerId="ADAL" clId="{DEF101CF-5F27-4353-A523-EDAC0CBD7CD5}" dt="2022-01-27T14:54:59.418" v="1042"/>
          <ac:spMkLst>
            <pc:docMk/>
            <pc:sldMk cId="3491308912" sldId="287"/>
            <ac:spMk id="2" creationId="{97A6A55B-F1AC-4CA3-AB27-BC142C5E74CF}"/>
          </ac:spMkLst>
        </pc:spChg>
        <pc:spChg chg="del">
          <ac:chgData name="STAINO Andrea" userId="0c945b25-bd36-446c-b688-0c0cf3817131" providerId="ADAL" clId="{DEF101CF-5F27-4353-A523-EDAC0CBD7CD5}" dt="2022-01-27T14:56:52.224" v="1044" actId="478"/>
          <ac:spMkLst>
            <pc:docMk/>
            <pc:sldMk cId="3491308912" sldId="287"/>
            <ac:spMk id="16" creationId="{7CCC2431-A154-4179-9196-D6A2DF6B50D4}"/>
          </ac:spMkLst>
        </pc:spChg>
        <pc:spChg chg="del">
          <ac:chgData name="STAINO Andrea" userId="0c945b25-bd36-446c-b688-0c0cf3817131" providerId="ADAL" clId="{DEF101CF-5F27-4353-A523-EDAC0CBD7CD5}" dt="2022-01-27T14:56:50.050" v="1043" actId="478"/>
          <ac:spMkLst>
            <pc:docMk/>
            <pc:sldMk cId="3491308912" sldId="287"/>
            <ac:spMk id="17" creationId="{7BB2CF92-D9ED-4028-B373-0CACB6653004}"/>
          </ac:spMkLst>
        </pc:spChg>
        <pc:spChg chg="del">
          <ac:chgData name="STAINO Andrea" userId="0c945b25-bd36-446c-b688-0c0cf3817131" providerId="ADAL" clId="{DEF101CF-5F27-4353-A523-EDAC0CBD7CD5}" dt="2022-01-27T14:56:55.214" v="1045" actId="478"/>
          <ac:spMkLst>
            <pc:docMk/>
            <pc:sldMk cId="3491308912" sldId="287"/>
            <ac:spMk id="18" creationId="{CF24106D-B47A-463D-AB97-06EB42955C42}"/>
          </ac:spMkLst>
        </pc:spChg>
        <pc:spChg chg="del">
          <ac:chgData name="STAINO Andrea" userId="0c945b25-bd36-446c-b688-0c0cf3817131" providerId="ADAL" clId="{DEF101CF-5F27-4353-A523-EDAC0CBD7CD5}" dt="2022-01-27T14:56:55.214" v="1045" actId="478"/>
          <ac:spMkLst>
            <pc:docMk/>
            <pc:sldMk cId="3491308912" sldId="287"/>
            <ac:spMk id="19" creationId="{FF3336A7-B563-42F7-9DD3-21354FC77B08}"/>
          </ac:spMkLst>
        </pc:spChg>
        <pc:spChg chg="mod">
          <ac:chgData name="STAINO Andrea" userId="0c945b25-bd36-446c-b688-0c0cf3817131" providerId="ADAL" clId="{DEF101CF-5F27-4353-A523-EDAC0CBD7CD5}" dt="2022-01-27T15:03:47.090" v="1487" actId="404"/>
          <ac:spMkLst>
            <pc:docMk/>
            <pc:sldMk cId="3491308912" sldId="287"/>
            <ac:spMk id="50" creationId="{D78C0B40-760E-4F7F-B950-47363CC65088}"/>
          </ac:spMkLst>
        </pc:spChg>
        <pc:picChg chg="add mod">
          <ac:chgData name="STAINO Andrea" userId="0c945b25-bd36-446c-b688-0c0cf3817131" providerId="ADAL" clId="{DEF101CF-5F27-4353-A523-EDAC0CBD7CD5}" dt="2022-01-27T15:03:31.566" v="1484" actId="1076"/>
          <ac:picMkLst>
            <pc:docMk/>
            <pc:sldMk cId="3491308912" sldId="287"/>
            <ac:picMk id="11" creationId="{460FE177-A051-46E9-9CE6-99A7A2E0296E}"/>
          </ac:picMkLst>
        </pc:picChg>
      </pc:sldChg>
      <pc:sldChg chg="addSp delSp modSp add mod modAnim">
        <pc:chgData name="STAINO Andrea" userId="0c945b25-bd36-446c-b688-0c0cf3817131" providerId="ADAL" clId="{DEF101CF-5F27-4353-A523-EDAC0CBD7CD5}" dt="2022-01-27T15:07:49.451" v="1511" actId="5793"/>
        <pc:sldMkLst>
          <pc:docMk/>
          <pc:sldMk cId="1461782520" sldId="288"/>
        </pc:sldMkLst>
        <pc:spChg chg="mod">
          <ac:chgData name="STAINO Andrea" userId="0c945b25-bd36-446c-b688-0c0cf3817131" providerId="ADAL" clId="{DEF101CF-5F27-4353-A523-EDAC0CBD7CD5}" dt="2022-01-27T15:06:21.309" v="1491"/>
          <ac:spMkLst>
            <pc:docMk/>
            <pc:sldMk cId="1461782520" sldId="288"/>
            <ac:spMk id="2" creationId="{97A6A55B-F1AC-4CA3-AB27-BC142C5E74CF}"/>
          </ac:spMkLst>
        </pc:spChg>
        <pc:spChg chg="add del mod">
          <ac:chgData name="STAINO Andrea" userId="0c945b25-bd36-446c-b688-0c0cf3817131" providerId="ADAL" clId="{DEF101CF-5F27-4353-A523-EDAC0CBD7CD5}" dt="2022-01-27T15:07:13.716" v="1506"/>
          <ac:spMkLst>
            <pc:docMk/>
            <pc:sldMk cId="1461782520" sldId="288"/>
            <ac:spMk id="9" creationId="{175DFCA5-CC07-425D-9A15-DF854978B56A}"/>
          </ac:spMkLst>
        </pc:spChg>
        <pc:spChg chg="add del mod">
          <ac:chgData name="STAINO Andrea" userId="0c945b25-bd36-446c-b688-0c0cf3817131" providerId="ADAL" clId="{DEF101CF-5F27-4353-A523-EDAC0CBD7CD5}" dt="2022-01-27T15:07:13.716" v="1506"/>
          <ac:spMkLst>
            <pc:docMk/>
            <pc:sldMk cId="1461782520" sldId="288"/>
            <ac:spMk id="10" creationId="{EAA596C7-E238-469E-97D5-BA6DF281476A}"/>
          </ac:spMkLst>
        </pc:spChg>
        <pc:spChg chg="add del mod">
          <ac:chgData name="STAINO Andrea" userId="0c945b25-bd36-446c-b688-0c0cf3817131" providerId="ADAL" clId="{DEF101CF-5F27-4353-A523-EDAC0CBD7CD5}" dt="2022-01-27T15:07:13.716" v="1506"/>
          <ac:spMkLst>
            <pc:docMk/>
            <pc:sldMk cId="1461782520" sldId="288"/>
            <ac:spMk id="13" creationId="{2CE481C5-79C1-4460-B9D8-08F090C1A6E5}"/>
          </ac:spMkLst>
        </pc:spChg>
        <pc:spChg chg="add del mod">
          <ac:chgData name="STAINO Andrea" userId="0c945b25-bd36-446c-b688-0c0cf3817131" providerId="ADAL" clId="{DEF101CF-5F27-4353-A523-EDAC0CBD7CD5}" dt="2022-01-27T15:07:13.716" v="1506"/>
          <ac:spMkLst>
            <pc:docMk/>
            <pc:sldMk cId="1461782520" sldId="288"/>
            <ac:spMk id="18" creationId="{B749FB12-69C0-47D4-AA17-FFA7ED062BAD}"/>
          </ac:spMkLst>
        </pc:spChg>
        <pc:spChg chg="add del mod">
          <ac:chgData name="STAINO Andrea" userId="0c945b25-bd36-446c-b688-0c0cf3817131" providerId="ADAL" clId="{DEF101CF-5F27-4353-A523-EDAC0CBD7CD5}" dt="2022-01-27T15:07:13.716" v="1506"/>
          <ac:spMkLst>
            <pc:docMk/>
            <pc:sldMk cId="1461782520" sldId="288"/>
            <ac:spMk id="19" creationId="{D96AA824-2C41-43D1-AD80-F44108BC298F}"/>
          </ac:spMkLst>
        </pc:spChg>
        <pc:spChg chg="add del mod">
          <ac:chgData name="STAINO Andrea" userId="0c945b25-bd36-446c-b688-0c0cf3817131" providerId="ADAL" clId="{DEF101CF-5F27-4353-A523-EDAC0CBD7CD5}" dt="2022-01-27T15:07:13.716" v="1506"/>
          <ac:spMkLst>
            <pc:docMk/>
            <pc:sldMk cId="1461782520" sldId="288"/>
            <ac:spMk id="20" creationId="{19B0E44C-7F5F-4C29-9734-4DEAF8F29990}"/>
          </ac:spMkLst>
        </pc:spChg>
        <pc:spChg chg="add del mod">
          <ac:chgData name="STAINO Andrea" userId="0c945b25-bd36-446c-b688-0c0cf3817131" providerId="ADAL" clId="{DEF101CF-5F27-4353-A523-EDAC0CBD7CD5}" dt="2022-01-27T15:07:13.716" v="1506"/>
          <ac:spMkLst>
            <pc:docMk/>
            <pc:sldMk cId="1461782520" sldId="288"/>
            <ac:spMk id="21" creationId="{3C93F1F6-1CC4-429D-A763-3427DA40C480}"/>
          </ac:spMkLst>
        </pc:spChg>
        <pc:spChg chg="add del mod">
          <ac:chgData name="STAINO Andrea" userId="0c945b25-bd36-446c-b688-0c0cf3817131" providerId="ADAL" clId="{DEF101CF-5F27-4353-A523-EDAC0CBD7CD5}" dt="2022-01-27T15:07:13.716" v="1506"/>
          <ac:spMkLst>
            <pc:docMk/>
            <pc:sldMk cId="1461782520" sldId="288"/>
            <ac:spMk id="25" creationId="{9F2F55EC-45D2-4572-9412-1E99724AA37D}"/>
          </ac:spMkLst>
        </pc:spChg>
        <pc:spChg chg="add del mod">
          <ac:chgData name="STAINO Andrea" userId="0c945b25-bd36-446c-b688-0c0cf3817131" providerId="ADAL" clId="{DEF101CF-5F27-4353-A523-EDAC0CBD7CD5}" dt="2022-01-27T15:07:13.716" v="1506"/>
          <ac:spMkLst>
            <pc:docMk/>
            <pc:sldMk cId="1461782520" sldId="288"/>
            <ac:spMk id="26" creationId="{92D74F05-B5E5-4738-8DB3-3D35429AC7A7}"/>
          </ac:spMkLst>
        </pc:spChg>
        <pc:spChg chg="add mod">
          <ac:chgData name="STAINO Andrea" userId="0c945b25-bd36-446c-b688-0c0cf3817131" providerId="ADAL" clId="{DEF101CF-5F27-4353-A523-EDAC0CBD7CD5}" dt="2022-01-27T15:07:13.756" v="1507"/>
          <ac:spMkLst>
            <pc:docMk/>
            <pc:sldMk cId="1461782520" sldId="288"/>
            <ac:spMk id="27" creationId="{B04FB6CA-D320-4F55-AAD4-D439EABD3256}"/>
          </ac:spMkLst>
        </pc:spChg>
        <pc:spChg chg="add mod">
          <ac:chgData name="STAINO Andrea" userId="0c945b25-bd36-446c-b688-0c0cf3817131" providerId="ADAL" clId="{DEF101CF-5F27-4353-A523-EDAC0CBD7CD5}" dt="2022-01-27T15:07:13.756" v="1507"/>
          <ac:spMkLst>
            <pc:docMk/>
            <pc:sldMk cId="1461782520" sldId="288"/>
            <ac:spMk id="28" creationId="{2527BEC9-5DD1-447E-94C9-A345402846F1}"/>
          </ac:spMkLst>
        </pc:spChg>
        <pc:spChg chg="add mod">
          <ac:chgData name="STAINO Andrea" userId="0c945b25-bd36-446c-b688-0c0cf3817131" providerId="ADAL" clId="{DEF101CF-5F27-4353-A523-EDAC0CBD7CD5}" dt="2022-01-27T15:07:49.451" v="1511" actId="5793"/>
          <ac:spMkLst>
            <pc:docMk/>
            <pc:sldMk cId="1461782520" sldId="288"/>
            <ac:spMk id="29" creationId="{75C9B5D1-1DEB-4F3C-BD47-B7B9FA719B4D}"/>
          </ac:spMkLst>
        </pc:spChg>
        <pc:spChg chg="add mod">
          <ac:chgData name="STAINO Andrea" userId="0c945b25-bd36-446c-b688-0c0cf3817131" providerId="ADAL" clId="{DEF101CF-5F27-4353-A523-EDAC0CBD7CD5}" dt="2022-01-27T15:07:13.756" v="1507"/>
          <ac:spMkLst>
            <pc:docMk/>
            <pc:sldMk cId="1461782520" sldId="288"/>
            <ac:spMk id="34" creationId="{8AD5B1AC-7E5A-4D24-A5A0-6FF751F1E965}"/>
          </ac:spMkLst>
        </pc:spChg>
        <pc:spChg chg="add mod">
          <ac:chgData name="STAINO Andrea" userId="0c945b25-bd36-446c-b688-0c0cf3817131" providerId="ADAL" clId="{DEF101CF-5F27-4353-A523-EDAC0CBD7CD5}" dt="2022-01-27T15:07:13.756" v="1507"/>
          <ac:spMkLst>
            <pc:docMk/>
            <pc:sldMk cId="1461782520" sldId="288"/>
            <ac:spMk id="35" creationId="{F3E0DC6F-6908-4565-8D29-30B440B8A1DF}"/>
          </ac:spMkLst>
        </pc:spChg>
        <pc:spChg chg="add mod">
          <ac:chgData name="STAINO Andrea" userId="0c945b25-bd36-446c-b688-0c0cf3817131" providerId="ADAL" clId="{DEF101CF-5F27-4353-A523-EDAC0CBD7CD5}" dt="2022-01-27T15:07:13.756" v="1507"/>
          <ac:spMkLst>
            <pc:docMk/>
            <pc:sldMk cId="1461782520" sldId="288"/>
            <ac:spMk id="36" creationId="{02925C81-95BD-4BB1-9005-DD0FEFDBB211}"/>
          </ac:spMkLst>
        </pc:spChg>
        <pc:spChg chg="add mod">
          <ac:chgData name="STAINO Andrea" userId="0c945b25-bd36-446c-b688-0c0cf3817131" providerId="ADAL" clId="{DEF101CF-5F27-4353-A523-EDAC0CBD7CD5}" dt="2022-01-27T15:07:13.756" v="1507"/>
          <ac:spMkLst>
            <pc:docMk/>
            <pc:sldMk cId="1461782520" sldId="288"/>
            <ac:spMk id="37" creationId="{4DD3573F-E20E-4202-9CC4-7697F9D7BFE4}"/>
          </ac:spMkLst>
        </pc:spChg>
        <pc:spChg chg="add mod">
          <ac:chgData name="STAINO Andrea" userId="0c945b25-bd36-446c-b688-0c0cf3817131" providerId="ADAL" clId="{DEF101CF-5F27-4353-A523-EDAC0CBD7CD5}" dt="2022-01-27T15:07:13.756" v="1507"/>
          <ac:spMkLst>
            <pc:docMk/>
            <pc:sldMk cId="1461782520" sldId="288"/>
            <ac:spMk id="41" creationId="{DD1602B4-2CB3-478A-A899-358F8519143F}"/>
          </ac:spMkLst>
        </pc:spChg>
        <pc:spChg chg="add mod">
          <ac:chgData name="STAINO Andrea" userId="0c945b25-bd36-446c-b688-0c0cf3817131" providerId="ADAL" clId="{DEF101CF-5F27-4353-A523-EDAC0CBD7CD5}" dt="2022-01-27T15:07:13.756" v="1507"/>
          <ac:spMkLst>
            <pc:docMk/>
            <pc:sldMk cId="1461782520" sldId="288"/>
            <ac:spMk id="42" creationId="{B620C837-AD9B-41FD-91C8-57F58E6B0476}"/>
          </ac:spMkLst>
        </pc:spChg>
        <pc:spChg chg="del mod">
          <ac:chgData name="STAINO Andrea" userId="0c945b25-bd36-446c-b688-0c0cf3817131" providerId="ADAL" clId="{DEF101CF-5F27-4353-A523-EDAC0CBD7CD5}" dt="2022-01-27T15:06:34.367" v="1494" actId="478"/>
          <ac:spMkLst>
            <pc:docMk/>
            <pc:sldMk cId="1461782520" sldId="288"/>
            <ac:spMk id="50" creationId="{D78C0B40-760E-4F7F-B950-47363CC65088}"/>
          </ac:spMkLst>
        </pc:spChg>
        <pc:picChg chg="del">
          <ac:chgData name="STAINO Andrea" userId="0c945b25-bd36-446c-b688-0c0cf3817131" providerId="ADAL" clId="{DEF101CF-5F27-4353-A523-EDAC0CBD7CD5}" dt="2022-01-27T15:06:29.425" v="1492" actId="478"/>
          <ac:picMkLst>
            <pc:docMk/>
            <pc:sldMk cId="1461782520" sldId="288"/>
            <ac:picMk id="11" creationId="{460FE177-A051-46E9-9CE6-99A7A2E0296E}"/>
          </ac:picMkLst>
        </pc:picChg>
        <pc:picChg chg="add del mod">
          <ac:chgData name="STAINO Andrea" userId="0c945b25-bd36-446c-b688-0c0cf3817131" providerId="ADAL" clId="{DEF101CF-5F27-4353-A523-EDAC0CBD7CD5}" dt="2022-01-27T15:07:13.716" v="1506"/>
          <ac:picMkLst>
            <pc:docMk/>
            <pc:sldMk cId="1461782520" sldId="288"/>
            <ac:picMk id="14" creationId="{213EA0E1-0E7E-4427-B19B-CF1500164C20}"/>
          </ac:picMkLst>
        </pc:picChg>
        <pc:picChg chg="add del mod">
          <ac:chgData name="STAINO Andrea" userId="0c945b25-bd36-446c-b688-0c0cf3817131" providerId="ADAL" clId="{DEF101CF-5F27-4353-A523-EDAC0CBD7CD5}" dt="2022-01-27T15:07:13.716" v="1506"/>
          <ac:picMkLst>
            <pc:docMk/>
            <pc:sldMk cId="1461782520" sldId="288"/>
            <ac:picMk id="15" creationId="{8630B326-72BB-4A9E-B761-BA9ACFC73121}"/>
          </ac:picMkLst>
        </pc:picChg>
        <pc:picChg chg="add del mod">
          <ac:chgData name="STAINO Andrea" userId="0c945b25-bd36-446c-b688-0c0cf3817131" providerId="ADAL" clId="{DEF101CF-5F27-4353-A523-EDAC0CBD7CD5}" dt="2022-01-27T15:07:13.716" v="1506"/>
          <ac:picMkLst>
            <pc:docMk/>
            <pc:sldMk cId="1461782520" sldId="288"/>
            <ac:picMk id="16" creationId="{C922F7F2-9DE7-4E8D-942C-7CD8AC242679}"/>
          </ac:picMkLst>
        </pc:picChg>
        <pc:picChg chg="add del mod">
          <ac:chgData name="STAINO Andrea" userId="0c945b25-bd36-446c-b688-0c0cf3817131" providerId="ADAL" clId="{DEF101CF-5F27-4353-A523-EDAC0CBD7CD5}" dt="2022-01-27T15:07:13.716" v="1506"/>
          <ac:picMkLst>
            <pc:docMk/>
            <pc:sldMk cId="1461782520" sldId="288"/>
            <ac:picMk id="17" creationId="{1EFB57CA-C362-499F-8232-24C744D3B0F0}"/>
          </ac:picMkLst>
        </pc:picChg>
        <pc:picChg chg="add del mod">
          <ac:chgData name="STAINO Andrea" userId="0c945b25-bd36-446c-b688-0c0cf3817131" providerId="ADAL" clId="{DEF101CF-5F27-4353-A523-EDAC0CBD7CD5}" dt="2022-01-27T15:07:13.716" v="1506"/>
          <ac:picMkLst>
            <pc:docMk/>
            <pc:sldMk cId="1461782520" sldId="288"/>
            <ac:picMk id="22" creationId="{1362698C-B94E-4A45-8E4B-AED0BE6D7827}"/>
          </ac:picMkLst>
        </pc:picChg>
        <pc:picChg chg="add del mod">
          <ac:chgData name="STAINO Andrea" userId="0c945b25-bd36-446c-b688-0c0cf3817131" providerId="ADAL" clId="{DEF101CF-5F27-4353-A523-EDAC0CBD7CD5}" dt="2022-01-27T15:07:13.716" v="1506"/>
          <ac:picMkLst>
            <pc:docMk/>
            <pc:sldMk cId="1461782520" sldId="288"/>
            <ac:picMk id="23" creationId="{3B06E7F8-419B-426C-8A1A-4C24F390DFC3}"/>
          </ac:picMkLst>
        </pc:picChg>
        <pc:picChg chg="add del mod">
          <ac:chgData name="STAINO Andrea" userId="0c945b25-bd36-446c-b688-0c0cf3817131" providerId="ADAL" clId="{DEF101CF-5F27-4353-A523-EDAC0CBD7CD5}" dt="2022-01-27T15:07:13.716" v="1506"/>
          <ac:picMkLst>
            <pc:docMk/>
            <pc:sldMk cId="1461782520" sldId="288"/>
            <ac:picMk id="24" creationId="{7A0F48E9-1E3F-4A44-AA0E-F6F4E9DAAAB1}"/>
          </ac:picMkLst>
        </pc:picChg>
        <pc:picChg chg="add mod">
          <ac:chgData name="STAINO Andrea" userId="0c945b25-bd36-446c-b688-0c0cf3817131" providerId="ADAL" clId="{DEF101CF-5F27-4353-A523-EDAC0CBD7CD5}" dt="2022-01-27T15:07:13.756" v="1507"/>
          <ac:picMkLst>
            <pc:docMk/>
            <pc:sldMk cId="1461782520" sldId="288"/>
            <ac:picMk id="30" creationId="{5538427E-2D19-4FF6-A7BC-B97ECB190369}"/>
          </ac:picMkLst>
        </pc:picChg>
        <pc:picChg chg="add mod">
          <ac:chgData name="STAINO Andrea" userId="0c945b25-bd36-446c-b688-0c0cf3817131" providerId="ADAL" clId="{DEF101CF-5F27-4353-A523-EDAC0CBD7CD5}" dt="2022-01-27T15:07:13.756" v="1507"/>
          <ac:picMkLst>
            <pc:docMk/>
            <pc:sldMk cId="1461782520" sldId="288"/>
            <ac:picMk id="31" creationId="{43F74AAA-DCB6-41DC-B713-989A6F2EEC57}"/>
          </ac:picMkLst>
        </pc:picChg>
        <pc:picChg chg="add mod">
          <ac:chgData name="STAINO Andrea" userId="0c945b25-bd36-446c-b688-0c0cf3817131" providerId="ADAL" clId="{DEF101CF-5F27-4353-A523-EDAC0CBD7CD5}" dt="2022-01-27T15:07:13.756" v="1507"/>
          <ac:picMkLst>
            <pc:docMk/>
            <pc:sldMk cId="1461782520" sldId="288"/>
            <ac:picMk id="32" creationId="{6EF91835-97DA-4D63-8164-1AF02F1D316D}"/>
          </ac:picMkLst>
        </pc:picChg>
        <pc:picChg chg="add mod">
          <ac:chgData name="STAINO Andrea" userId="0c945b25-bd36-446c-b688-0c0cf3817131" providerId="ADAL" clId="{DEF101CF-5F27-4353-A523-EDAC0CBD7CD5}" dt="2022-01-27T15:07:13.756" v="1507"/>
          <ac:picMkLst>
            <pc:docMk/>
            <pc:sldMk cId="1461782520" sldId="288"/>
            <ac:picMk id="33" creationId="{1CB3D513-80C6-456B-B289-5C4AC216B411}"/>
          </ac:picMkLst>
        </pc:picChg>
        <pc:picChg chg="add mod">
          <ac:chgData name="STAINO Andrea" userId="0c945b25-bd36-446c-b688-0c0cf3817131" providerId="ADAL" clId="{DEF101CF-5F27-4353-A523-EDAC0CBD7CD5}" dt="2022-01-27T15:07:13.756" v="1507"/>
          <ac:picMkLst>
            <pc:docMk/>
            <pc:sldMk cId="1461782520" sldId="288"/>
            <ac:picMk id="38" creationId="{EC2617CE-A18F-4878-A674-0F5A9C116D81}"/>
          </ac:picMkLst>
        </pc:picChg>
        <pc:picChg chg="add mod">
          <ac:chgData name="STAINO Andrea" userId="0c945b25-bd36-446c-b688-0c0cf3817131" providerId="ADAL" clId="{DEF101CF-5F27-4353-A523-EDAC0CBD7CD5}" dt="2022-01-27T15:07:33.532" v="1509" actId="1076"/>
          <ac:picMkLst>
            <pc:docMk/>
            <pc:sldMk cId="1461782520" sldId="288"/>
            <ac:picMk id="39" creationId="{FC92586B-FA11-4BA8-8BD3-5200D9E260DD}"/>
          </ac:picMkLst>
        </pc:picChg>
        <pc:picChg chg="add mod">
          <ac:chgData name="STAINO Andrea" userId="0c945b25-bd36-446c-b688-0c0cf3817131" providerId="ADAL" clId="{DEF101CF-5F27-4353-A523-EDAC0CBD7CD5}" dt="2022-01-27T15:07:13.756" v="1507"/>
          <ac:picMkLst>
            <pc:docMk/>
            <pc:sldMk cId="1461782520" sldId="288"/>
            <ac:picMk id="40" creationId="{7EB633E6-EAB8-4227-AD1A-A9BC19BE3618}"/>
          </ac:picMkLst>
        </pc:picChg>
      </pc:sldChg>
      <pc:sldChg chg="addSp delSp modSp add mod delAnim modAnim">
        <pc:chgData name="STAINO Andrea" userId="0c945b25-bd36-446c-b688-0c0cf3817131" providerId="ADAL" clId="{DEF101CF-5F27-4353-A523-EDAC0CBD7CD5}" dt="2022-01-27T15:13:04.955" v="1543"/>
        <pc:sldMkLst>
          <pc:docMk/>
          <pc:sldMk cId="4237356434" sldId="289"/>
        </pc:sldMkLst>
        <pc:spChg chg="mod">
          <ac:chgData name="STAINO Andrea" userId="0c945b25-bd36-446c-b688-0c0cf3817131" providerId="ADAL" clId="{DEF101CF-5F27-4353-A523-EDAC0CBD7CD5}" dt="2022-01-27T15:13:02.783" v="1542" actId="20577"/>
          <ac:spMkLst>
            <pc:docMk/>
            <pc:sldMk cId="4237356434" sldId="289"/>
            <ac:spMk id="2" creationId="{97A6A55B-F1AC-4CA3-AB27-BC142C5E74CF}"/>
          </ac:spMkLst>
        </pc:spChg>
        <pc:spChg chg="add mod">
          <ac:chgData name="STAINO Andrea" userId="0c945b25-bd36-446c-b688-0c0cf3817131" providerId="ADAL" clId="{DEF101CF-5F27-4353-A523-EDAC0CBD7CD5}" dt="2022-01-27T15:13:04.955" v="1543"/>
          <ac:spMkLst>
            <pc:docMk/>
            <pc:sldMk cId="4237356434" sldId="289"/>
            <ac:spMk id="22" creationId="{26DB22E7-0A93-4883-9B09-76DAB8ECD823}"/>
          </ac:spMkLst>
        </pc:spChg>
        <pc:spChg chg="add mod">
          <ac:chgData name="STAINO Andrea" userId="0c945b25-bd36-446c-b688-0c0cf3817131" providerId="ADAL" clId="{DEF101CF-5F27-4353-A523-EDAC0CBD7CD5}" dt="2022-01-27T15:13:04.955" v="1543"/>
          <ac:spMkLst>
            <pc:docMk/>
            <pc:sldMk cId="4237356434" sldId="289"/>
            <ac:spMk id="24" creationId="{13B44940-C24E-460D-AAF9-9D3523C40916}"/>
          </ac:spMkLst>
        </pc:spChg>
        <pc:spChg chg="del">
          <ac:chgData name="STAINO Andrea" userId="0c945b25-bd36-446c-b688-0c0cf3817131" providerId="ADAL" clId="{DEF101CF-5F27-4353-A523-EDAC0CBD7CD5}" dt="2022-01-27T15:08:39.669" v="1514" actId="478"/>
          <ac:spMkLst>
            <pc:docMk/>
            <pc:sldMk cId="4237356434" sldId="289"/>
            <ac:spMk id="27" creationId="{B04FB6CA-D320-4F55-AAD4-D439EABD3256}"/>
          </ac:spMkLst>
        </pc:spChg>
        <pc:spChg chg="del">
          <ac:chgData name="STAINO Andrea" userId="0c945b25-bd36-446c-b688-0c0cf3817131" providerId="ADAL" clId="{DEF101CF-5F27-4353-A523-EDAC0CBD7CD5}" dt="2022-01-27T15:08:39.669" v="1514" actId="478"/>
          <ac:spMkLst>
            <pc:docMk/>
            <pc:sldMk cId="4237356434" sldId="289"/>
            <ac:spMk id="28" creationId="{2527BEC9-5DD1-447E-94C9-A345402846F1}"/>
          </ac:spMkLst>
        </pc:spChg>
        <pc:spChg chg="del">
          <ac:chgData name="STAINO Andrea" userId="0c945b25-bd36-446c-b688-0c0cf3817131" providerId="ADAL" clId="{DEF101CF-5F27-4353-A523-EDAC0CBD7CD5}" dt="2022-01-27T15:08:39.669" v="1514" actId="478"/>
          <ac:spMkLst>
            <pc:docMk/>
            <pc:sldMk cId="4237356434" sldId="289"/>
            <ac:spMk id="29" creationId="{75C9B5D1-1DEB-4F3C-BD47-B7B9FA719B4D}"/>
          </ac:spMkLst>
        </pc:spChg>
        <pc:spChg chg="del">
          <ac:chgData name="STAINO Andrea" userId="0c945b25-bd36-446c-b688-0c0cf3817131" providerId="ADAL" clId="{DEF101CF-5F27-4353-A523-EDAC0CBD7CD5}" dt="2022-01-27T15:08:36.013" v="1513" actId="478"/>
          <ac:spMkLst>
            <pc:docMk/>
            <pc:sldMk cId="4237356434" sldId="289"/>
            <ac:spMk id="34" creationId="{8AD5B1AC-7E5A-4D24-A5A0-6FF751F1E965}"/>
          </ac:spMkLst>
        </pc:spChg>
        <pc:spChg chg="del">
          <ac:chgData name="STAINO Andrea" userId="0c945b25-bd36-446c-b688-0c0cf3817131" providerId="ADAL" clId="{DEF101CF-5F27-4353-A523-EDAC0CBD7CD5}" dt="2022-01-27T15:08:36.013" v="1513" actId="478"/>
          <ac:spMkLst>
            <pc:docMk/>
            <pc:sldMk cId="4237356434" sldId="289"/>
            <ac:spMk id="35" creationId="{F3E0DC6F-6908-4565-8D29-30B440B8A1DF}"/>
          </ac:spMkLst>
        </pc:spChg>
        <pc:spChg chg="del">
          <ac:chgData name="STAINO Andrea" userId="0c945b25-bd36-446c-b688-0c0cf3817131" providerId="ADAL" clId="{DEF101CF-5F27-4353-A523-EDAC0CBD7CD5}" dt="2022-01-27T15:08:36.013" v="1513" actId="478"/>
          <ac:spMkLst>
            <pc:docMk/>
            <pc:sldMk cId="4237356434" sldId="289"/>
            <ac:spMk id="36" creationId="{02925C81-95BD-4BB1-9005-DD0FEFDBB211}"/>
          </ac:spMkLst>
        </pc:spChg>
        <pc:spChg chg="del">
          <ac:chgData name="STAINO Andrea" userId="0c945b25-bd36-446c-b688-0c0cf3817131" providerId="ADAL" clId="{DEF101CF-5F27-4353-A523-EDAC0CBD7CD5}" dt="2022-01-27T15:08:36.013" v="1513" actId="478"/>
          <ac:spMkLst>
            <pc:docMk/>
            <pc:sldMk cId="4237356434" sldId="289"/>
            <ac:spMk id="37" creationId="{4DD3573F-E20E-4202-9CC4-7697F9D7BFE4}"/>
          </ac:spMkLst>
        </pc:spChg>
        <pc:spChg chg="del">
          <ac:chgData name="STAINO Andrea" userId="0c945b25-bd36-446c-b688-0c0cf3817131" providerId="ADAL" clId="{DEF101CF-5F27-4353-A523-EDAC0CBD7CD5}" dt="2022-01-27T15:08:36.013" v="1513" actId="478"/>
          <ac:spMkLst>
            <pc:docMk/>
            <pc:sldMk cId="4237356434" sldId="289"/>
            <ac:spMk id="41" creationId="{DD1602B4-2CB3-478A-A899-358F8519143F}"/>
          </ac:spMkLst>
        </pc:spChg>
        <pc:spChg chg="del">
          <ac:chgData name="STAINO Andrea" userId="0c945b25-bd36-446c-b688-0c0cf3817131" providerId="ADAL" clId="{DEF101CF-5F27-4353-A523-EDAC0CBD7CD5}" dt="2022-01-27T15:08:36.013" v="1513" actId="478"/>
          <ac:spMkLst>
            <pc:docMk/>
            <pc:sldMk cId="4237356434" sldId="289"/>
            <ac:spMk id="42" creationId="{B620C837-AD9B-41FD-91C8-57F58E6B0476}"/>
          </ac:spMkLst>
        </pc:spChg>
        <pc:spChg chg="add mod">
          <ac:chgData name="STAINO Andrea" userId="0c945b25-bd36-446c-b688-0c0cf3817131" providerId="ADAL" clId="{DEF101CF-5F27-4353-A523-EDAC0CBD7CD5}" dt="2022-01-27T15:13:04.955" v="1543"/>
          <ac:spMkLst>
            <pc:docMk/>
            <pc:sldMk cId="4237356434" sldId="289"/>
            <ac:spMk id="46" creationId="{590D39BA-5103-4CD4-BDAA-3F7E93E1959E}"/>
          </ac:spMkLst>
        </pc:spChg>
        <pc:spChg chg="add mod">
          <ac:chgData name="STAINO Andrea" userId="0c945b25-bd36-446c-b688-0c0cf3817131" providerId="ADAL" clId="{DEF101CF-5F27-4353-A523-EDAC0CBD7CD5}" dt="2022-01-27T15:13:04.955" v="1543"/>
          <ac:spMkLst>
            <pc:docMk/>
            <pc:sldMk cId="4237356434" sldId="289"/>
            <ac:spMk id="48" creationId="{938CE2A8-86E9-440E-9732-A74101BB07EB}"/>
          </ac:spMkLst>
        </pc:spChg>
        <pc:graphicFrameChg chg="add mod">
          <ac:chgData name="STAINO Andrea" userId="0c945b25-bd36-446c-b688-0c0cf3817131" providerId="ADAL" clId="{DEF101CF-5F27-4353-A523-EDAC0CBD7CD5}" dt="2022-01-27T15:13:04.955" v="1543"/>
          <ac:graphicFrameMkLst>
            <pc:docMk/>
            <pc:sldMk cId="4237356434" sldId="289"/>
            <ac:graphicFrameMk id="23" creationId="{A2933456-26E3-421F-9CFF-42656167E6E0}"/>
          </ac:graphicFrameMkLst>
        </pc:graphicFrameChg>
        <pc:picChg chg="add mod">
          <ac:chgData name="STAINO Andrea" userId="0c945b25-bd36-446c-b688-0c0cf3817131" providerId="ADAL" clId="{DEF101CF-5F27-4353-A523-EDAC0CBD7CD5}" dt="2022-01-27T15:13:04.955" v="1543"/>
          <ac:picMkLst>
            <pc:docMk/>
            <pc:sldMk cId="4237356434" sldId="289"/>
            <ac:picMk id="25" creationId="{449B5A4E-0F2A-4DD4-BEEE-DDEC802134A6}"/>
          </ac:picMkLst>
        </pc:picChg>
        <pc:picChg chg="add mod">
          <ac:chgData name="STAINO Andrea" userId="0c945b25-bd36-446c-b688-0c0cf3817131" providerId="ADAL" clId="{DEF101CF-5F27-4353-A523-EDAC0CBD7CD5}" dt="2022-01-27T15:13:04.955" v="1543"/>
          <ac:picMkLst>
            <pc:docMk/>
            <pc:sldMk cId="4237356434" sldId="289"/>
            <ac:picMk id="26" creationId="{9692C7E0-21C8-444C-B483-ECD490139B4B}"/>
          </ac:picMkLst>
        </pc:picChg>
        <pc:picChg chg="del">
          <ac:chgData name="STAINO Andrea" userId="0c945b25-bd36-446c-b688-0c0cf3817131" providerId="ADAL" clId="{DEF101CF-5F27-4353-A523-EDAC0CBD7CD5}" dt="2022-01-27T15:08:36.013" v="1513" actId="478"/>
          <ac:picMkLst>
            <pc:docMk/>
            <pc:sldMk cId="4237356434" sldId="289"/>
            <ac:picMk id="30" creationId="{5538427E-2D19-4FF6-A7BC-B97ECB190369}"/>
          </ac:picMkLst>
        </pc:picChg>
        <pc:picChg chg="del">
          <ac:chgData name="STAINO Andrea" userId="0c945b25-bd36-446c-b688-0c0cf3817131" providerId="ADAL" clId="{DEF101CF-5F27-4353-A523-EDAC0CBD7CD5}" dt="2022-01-27T15:08:36.013" v="1513" actId="478"/>
          <ac:picMkLst>
            <pc:docMk/>
            <pc:sldMk cId="4237356434" sldId="289"/>
            <ac:picMk id="31" creationId="{43F74AAA-DCB6-41DC-B713-989A6F2EEC57}"/>
          </ac:picMkLst>
        </pc:picChg>
        <pc:picChg chg="del">
          <ac:chgData name="STAINO Andrea" userId="0c945b25-bd36-446c-b688-0c0cf3817131" providerId="ADAL" clId="{DEF101CF-5F27-4353-A523-EDAC0CBD7CD5}" dt="2022-01-27T15:08:36.013" v="1513" actId="478"/>
          <ac:picMkLst>
            <pc:docMk/>
            <pc:sldMk cId="4237356434" sldId="289"/>
            <ac:picMk id="32" creationId="{6EF91835-97DA-4D63-8164-1AF02F1D316D}"/>
          </ac:picMkLst>
        </pc:picChg>
        <pc:picChg chg="del">
          <ac:chgData name="STAINO Andrea" userId="0c945b25-bd36-446c-b688-0c0cf3817131" providerId="ADAL" clId="{DEF101CF-5F27-4353-A523-EDAC0CBD7CD5}" dt="2022-01-27T15:08:42.751" v="1515" actId="478"/>
          <ac:picMkLst>
            <pc:docMk/>
            <pc:sldMk cId="4237356434" sldId="289"/>
            <ac:picMk id="33" creationId="{1CB3D513-80C6-456B-B289-5C4AC216B411}"/>
          </ac:picMkLst>
        </pc:picChg>
        <pc:picChg chg="del">
          <ac:chgData name="STAINO Andrea" userId="0c945b25-bd36-446c-b688-0c0cf3817131" providerId="ADAL" clId="{DEF101CF-5F27-4353-A523-EDAC0CBD7CD5}" dt="2022-01-27T15:08:39.669" v="1514" actId="478"/>
          <ac:picMkLst>
            <pc:docMk/>
            <pc:sldMk cId="4237356434" sldId="289"/>
            <ac:picMk id="38" creationId="{EC2617CE-A18F-4878-A674-0F5A9C116D81}"/>
          </ac:picMkLst>
        </pc:picChg>
        <pc:picChg chg="del">
          <ac:chgData name="STAINO Andrea" userId="0c945b25-bd36-446c-b688-0c0cf3817131" providerId="ADAL" clId="{DEF101CF-5F27-4353-A523-EDAC0CBD7CD5}" dt="2022-01-27T15:08:39.669" v="1514" actId="478"/>
          <ac:picMkLst>
            <pc:docMk/>
            <pc:sldMk cId="4237356434" sldId="289"/>
            <ac:picMk id="39" creationId="{FC92586B-FA11-4BA8-8BD3-5200D9E260DD}"/>
          </ac:picMkLst>
        </pc:picChg>
        <pc:picChg chg="del">
          <ac:chgData name="STAINO Andrea" userId="0c945b25-bd36-446c-b688-0c0cf3817131" providerId="ADAL" clId="{DEF101CF-5F27-4353-A523-EDAC0CBD7CD5}" dt="2022-01-27T15:08:36.013" v="1513" actId="478"/>
          <ac:picMkLst>
            <pc:docMk/>
            <pc:sldMk cId="4237356434" sldId="289"/>
            <ac:picMk id="40" creationId="{7EB633E6-EAB8-4227-AD1A-A9BC19BE3618}"/>
          </ac:picMkLst>
        </pc:picChg>
        <pc:picChg chg="add mod">
          <ac:chgData name="STAINO Andrea" userId="0c945b25-bd36-446c-b688-0c0cf3817131" providerId="ADAL" clId="{DEF101CF-5F27-4353-A523-EDAC0CBD7CD5}" dt="2022-01-27T15:13:04.955" v="1543"/>
          <ac:picMkLst>
            <pc:docMk/>
            <pc:sldMk cId="4237356434" sldId="289"/>
            <ac:picMk id="43" creationId="{AD99C652-1F39-4BF2-A1A1-4235EE5DD486}"/>
          </ac:picMkLst>
        </pc:picChg>
        <pc:picChg chg="add mod">
          <ac:chgData name="STAINO Andrea" userId="0c945b25-bd36-446c-b688-0c0cf3817131" providerId="ADAL" clId="{DEF101CF-5F27-4353-A523-EDAC0CBD7CD5}" dt="2022-01-27T15:13:04.955" v="1543"/>
          <ac:picMkLst>
            <pc:docMk/>
            <pc:sldMk cId="4237356434" sldId="289"/>
            <ac:picMk id="44" creationId="{8FBB5E10-F51F-49AD-B5C9-6EFE682145F6}"/>
          </ac:picMkLst>
        </pc:picChg>
        <pc:picChg chg="add mod">
          <ac:chgData name="STAINO Andrea" userId="0c945b25-bd36-446c-b688-0c0cf3817131" providerId="ADAL" clId="{DEF101CF-5F27-4353-A523-EDAC0CBD7CD5}" dt="2022-01-27T15:13:04.955" v="1543"/>
          <ac:picMkLst>
            <pc:docMk/>
            <pc:sldMk cId="4237356434" sldId="289"/>
            <ac:picMk id="45" creationId="{CE85C166-3A1A-4E29-AC53-AEEC49A17F70}"/>
          </ac:picMkLst>
        </pc:picChg>
        <pc:cxnChg chg="add mod">
          <ac:chgData name="STAINO Andrea" userId="0c945b25-bd36-446c-b688-0c0cf3817131" providerId="ADAL" clId="{DEF101CF-5F27-4353-A523-EDAC0CBD7CD5}" dt="2022-01-27T15:13:04.955" v="1543"/>
          <ac:cxnSpMkLst>
            <pc:docMk/>
            <pc:sldMk cId="4237356434" sldId="289"/>
            <ac:cxnSpMk id="47" creationId="{648C8698-5F09-410D-A95F-6A54E538ABC4}"/>
          </ac:cxnSpMkLst>
        </pc:cxnChg>
      </pc:sldChg>
      <pc:sldChg chg="addSp delSp modSp add mod delAnim modAnim">
        <pc:chgData name="STAINO Andrea" userId="0c945b25-bd36-446c-b688-0c0cf3817131" providerId="ADAL" clId="{DEF101CF-5F27-4353-A523-EDAC0CBD7CD5}" dt="2022-01-27T16:08:26.124" v="1601" actId="20577"/>
        <pc:sldMkLst>
          <pc:docMk/>
          <pc:sldMk cId="160447590" sldId="290"/>
        </pc:sldMkLst>
        <pc:spChg chg="mod">
          <ac:chgData name="STAINO Andrea" userId="0c945b25-bd36-446c-b688-0c0cf3817131" providerId="ADAL" clId="{DEF101CF-5F27-4353-A523-EDAC0CBD7CD5}" dt="2022-01-27T16:08:26.124" v="1601" actId="20577"/>
          <ac:spMkLst>
            <pc:docMk/>
            <pc:sldMk cId="160447590" sldId="290"/>
            <ac:spMk id="2" creationId="{97A6A55B-F1AC-4CA3-AB27-BC142C5E74CF}"/>
          </ac:spMkLst>
        </pc:spChg>
        <pc:spChg chg="add del mod">
          <ac:chgData name="STAINO Andrea" userId="0c945b25-bd36-446c-b688-0c0cf3817131" providerId="ADAL" clId="{DEF101CF-5F27-4353-A523-EDAC0CBD7CD5}" dt="2022-01-27T16:08:07.554" v="1558"/>
          <ac:spMkLst>
            <pc:docMk/>
            <pc:sldMk cId="160447590" sldId="290"/>
            <ac:spMk id="18" creationId="{F46527AE-9160-46F6-BD43-A5179E012615}"/>
          </ac:spMkLst>
        </pc:spChg>
        <pc:spChg chg="add mod">
          <ac:chgData name="STAINO Andrea" userId="0c945b25-bd36-446c-b688-0c0cf3817131" providerId="ADAL" clId="{DEF101CF-5F27-4353-A523-EDAC0CBD7CD5}" dt="2022-01-27T16:08:07.566" v="1559"/>
          <ac:spMkLst>
            <pc:docMk/>
            <pc:sldMk cId="160447590" sldId="290"/>
            <ac:spMk id="21" creationId="{FF9A35FC-B8D3-4CBB-A6F9-A54879676698}"/>
          </ac:spMkLst>
        </pc:spChg>
        <pc:spChg chg="del">
          <ac:chgData name="STAINO Andrea" userId="0c945b25-bd36-446c-b688-0c0cf3817131" providerId="ADAL" clId="{DEF101CF-5F27-4353-A523-EDAC0CBD7CD5}" dt="2022-01-27T15:15:07.949" v="1546" actId="478"/>
          <ac:spMkLst>
            <pc:docMk/>
            <pc:sldMk cId="160447590" sldId="290"/>
            <ac:spMk id="24" creationId="{13B44940-C24E-460D-AAF9-9D3523C40916}"/>
          </ac:spMkLst>
        </pc:spChg>
        <pc:spChg chg="del">
          <ac:chgData name="STAINO Andrea" userId="0c945b25-bd36-446c-b688-0c0cf3817131" providerId="ADAL" clId="{DEF101CF-5F27-4353-A523-EDAC0CBD7CD5}" dt="2022-01-27T15:15:07.949" v="1546" actId="478"/>
          <ac:spMkLst>
            <pc:docMk/>
            <pc:sldMk cId="160447590" sldId="290"/>
            <ac:spMk id="46" creationId="{590D39BA-5103-4CD4-BDAA-3F7E93E1959E}"/>
          </ac:spMkLst>
        </pc:spChg>
        <pc:spChg chg="del">
          <ac:chgData name="STAINO Andrea" userId="0c945b25-bd36-446c-b688-0c0cf3817131" providerId="ADAL" clId="{DEF101CF-5F27-4353-A523-EDAC0CBD7CD5}" dt="2022-01-27T15:15:07.949" v="1546" actId="478"/>
          <ac:spMkLst>
            <pc:docMk/>
            <pc:sldMk cId="160447590" sldId="290"/>
            <ac:spMk id="48" creationId="{938CE2A8-86E9-440E-9732-A74101BB07EB}"/>
          </ac:spMkLst>
        </pc:spChg>
        <pc:graphicFrameChg chg="del">
          <ac:chgData name="STAINO Andrea" userId="0c945b25-bd36-446c-b688-0c0cf3817131" providerId="ADAL" clId="{DEF101CF-5F27-4353-A523-EDAC0CBD7CD5}" dt="2022-01-27T15:15:04.196" v="1545" actId="478"/>
          <ac:graphicFrameMkLst>
            <pc:docMk/>
            <pc:sldMk cId="160447590" sldId="290"/>
            <ac:graphicFrameMk id="23" creationId="{A2933456-26E3-421F-9CFF-42656167E6E0}"/>
          </ac:graphicFrameMkLst>
        </pc:graphicFrameChg>
        <pc:picChg chg="add del mod">
          <ac:chgData name="STAINO Andrea" userId="0c945b25-bd36-446c-b688-0c0cf3817131" providerId="ADAL" clId="{DEF101CF-5F27-4353-A523-EDAC0CBD7CD5}" dt="2022-01-27T16:08:07.554" v="1558"/>
          <ac:picMkLst>
            <pc:docMk/>
            <pc:sldMk cId="160447590" sldId="290"/>
            <ac:picMk id="17" creationId="{86094CC1-50D1-4365-9546-29DDF6E3B086}"/>
          </ac:picMkLst>
        </pc:picChg>
        <pc:picChg chg="add del mod">
          <ac:chgData name="STAINO Andrea" userId="0c945b25-bd36-446c-b688-0c0cf3817131" providerId="ADAL" clId="{DEF101CF-5F27-4353-A523-EDAC0CBD7CD5}" dt="2022-01-27T16:08:07.554" v="1558"/>
          <ac:picMkLst>
            <pc:docMk/>
            <pc:sldMk cId="160447590" sldId="290"/>
            <ac:picMk id="19" creationId="{98047387-9B4C-407F-ADBE-FDDDCF46BA3C}"/>
          </ac:picMkLst>
        </pc:picChg>
        <pc:picChg chg="add mod">
          <ac:chgData name="STAINO Andrea" userId="0c945b25-bd36-446c-b688-0c0cf3817131" providerId="ADAL" clId="{DEF101CF-5F27-4353-A523-EDAC0CBD7CD5}" dt="2022-01-27T16:08:07.566" v="1559"/>
          <ac:picMkLst>
            <pc:docMk/>
            <pc:sldMk cId="160447590" sldId="290"/>
            <ac:picMk id="20" creationId="{E8541EA7-E4E8-466F-B020-1E0220ECA624}"/>
          </ac:picMkLst>
        </pc:picChg>
        <pc:picChg chg="del">
          <ac:chgData name="STAINO Andrea" userId="0c945b25-bd36-446c-b688-0c0cf3817131" providerId="ADAL" clId="{DEF101CF-5F27-4353-A523-EDAC0CBD7CD5}" dt="2022-01-27T15:15:07.949" v="1546" actId="478"/>
          <ac:picMkLst>
            <pc:docMk/>
            <pc:sldMk cId="160447590" sldId="290"/>
            <ac:picMk id="25" creationId="{449B5A4E-0F2A-4DD4-BEEE-DDEC802134A6}"/>
          </ac:picMkLst>
        </pc:picChg>
        <pc:picChg chg="del">
          <ac:chgData name="STAINO Andrea" userId="0c945b25-bd36-446c-b688-0c0cf3817131" providerId="ADAL" clId="{DEF101CF-5F27-4353-A523-EDAC0CBD7CD5}" dt="2022-01-27T15:15:07.949" v="1546" actId="478"/>
          <ac:picMkLst>
            <pc:docMk/>
            <pc:sldMk cId="160447590" sldId="290"/>
            <ac:picMk id="26" creationId="{9692C7E0-21C8-444C-B483-ECD490139B4B}"/>
          </ac:picMkLst>
        </pc:picChg>
        <pc:picChg chg="add mod">
          <ac:chgData name="STAINO Andrea" userId="0c945b25-bd36-446c-b688-0c0cf3817131" providerId="ADAL" clId="{DEF101CF-5F27-4353-A523-EDAC0CBD7CD5}" dt="2022-01-27T16:08:07.566" v="1559"/>
          <ac:picMkLst>
            <pc:docMk/>
            <pc:sldMk cId="160447590" sldId="290"/>
            <ac:picMk id="27" creationId="{FED70DA2-5528-4F8B-9308-2C2C1C795531}"/>
          </ac:picMkLst>
        </pc:picChg>
        <pc:picChg chg="del">
          <ac:chgData name="STAINO Andrea" userId="0c945b25-bd36-446c-b688-0c0cf3817131" providerId="ADAL" clId="{DEF101CF-5F27-4353-A523-EDAC0CBD7CD5}" dt="2022-01-27T15:15:07.949" v="1546" actId="478"/>
          <ac:picMkLst>
            <pc:docMk/>
            <pc:sldMk cId="160447590" sldId="290"/>
            <ac:picMk id="43" creationId="{AD99C652-1F39-4BF2-A1A1-4235EE5DD486}"/>
          </ac:picMkLst>
        </pc:picChg>
        <pc:picChg chg="del">
          <ac:chgData name="STAINO Andrea" userId="0c945b25-bd36-446c-b688-0c0cf3817131" providerId="ADAL" clId="{DEF101CF-5F27-4353-A523-EDAC0CBD7CD5}" dt="2022-01-27T15:15:07.949" v="1546" actId="478"/>
          <ac:picMkLst>
            <pc:docMk/>
            <pc:sldMk cId="160447590" sldId="290"/>
            <ac:picMk id="44" creationId="{8FBB5E10-F51F-49AD-B5C9-6EFE682145F6}"/>
          </ac:picMkLst>
        </pc:picChg>
        <pc:picChg chg="del">
          <ac:chgData name="STAINO Andrea" userId="0c945b25-bd36-446c-b688-0c0cf3817131" providerId="ADAL" clId="{DEF101CF-5F27-4353-A523-EDAC0CBD7CD5}" dt="2022-01-27T15:15:07.949" v="1546" actId="478"/>
          <ac:picMkLst>
            <pc:docMk/>
            <pc:sldMk cId="160447590" sldId="290"/>
            <ac:picMk id="45" creationId="{CE85C166-3A1A-4E29-AC53-AEEC49A17F70}"/>
          </ac:picMkLst>
        </pc:picChg>
        <pc:cxnChg chg="del mod">
          <ac:chgData name="STAINO Andrea" userId="0c945b25-bd36-446c-b688-0c0cf3817131" providerId="ADAL" clId="{DEF101CF-5F27-4353-A523-EDAC0CBD7CD5}" dt="2022-01-27T15:15:07.949" v="1546" actId="478"/>
          <ac:cxnSpMkLst>
            <pc:docMk/>
            <pc:sldMk cId="160447590" sldId="290"/>
            <ac:cxnSpMk id="47" creationId="{648C8698-5F09-410D-A95F-6A54E538ABC4}"/>
          </ac:cxnSpMkLst>
        </pc:cxnChg>
      </pc:sldChg>
      <pc:sldChg chg="modSp add mod">
        <pc:chgData name="STAINO Andrea" userId="0c945b25-bd36-446c-b688-0c0cf3817131" providerId="ADAL" clId="{DEF101CF-5F27-4353-A523-EDAC0CBD7CD5}" dt="2022-01-27T16:07:43.279" v="1556" actId="1076"/>
        <pc:sldMkLst>
          <pc:docMk/>
          <pc:sldMk cId="775438671" sldId="291"/>
        </pc:sldMkLst>
        <pc:spChg chg="mod">
          <ac:chgData name="STAINO Andrea" userId="0c945b25-bd36-446c-b688-0c0cf3817131" providerId="ADAL" clId="{DEF101CF-5F27-4353-A523-EDAC0CBD7CD5}" dt="2022-01-27T16:07:43.279" v="1556" actId="1076"/>
          <ac:spMkLst>
            <pc:docMk/>
            <pc:sldMk cId="775438671" sldId="291"/>
            <ac:spMk id="13" creationId="{9EDA588E-7D44-46F1-8D4C-5FD3DB7D0915}"/>
          </ac:spMkLst>
        </pc:spChg>
      </pc:sldChg>
      <pc:sldChg chg="addSp delSp modSp add mod delAnim modAnim">
        <pc:chgData name="STAINO Andrea" userId="0c945b25-bd36-446c-b688-0c0cf3817131" providerId="ADAL" clId="{DEF101CF-5F27-4353-A523-EDAC0CBD7CD5}" dt="2022-01-27T16:10:31.254" v="1624" actId="20577"/>
        <pc:sldMkLst>
          <pc:docMk/>
          <pc:sldMk cId="2726970689" sldId="292"/>
        </pc:sldMkLst>
        <pc:spChg chg="mod">
          <ac:chgData name="STAINO Andrea" userId="0c945b25-bd36-446c-b688-0c0cf3817131" providerId="ADAL" clId="{DEF101CF-5F27-4353-A523-EDAC0CBD7CD5}" dt="2022-01-27T16:10:31.254" v="1624" actId="20577"/>
          <ac:spMkLst>
            <pc:docMk/>
            <pc:sldMk cId="2726970689" sldId="292"/>
            <ac:spMk id="2" creationId="{97A6A55B-F1AC-4CA3-AB27-BC142C5E74CF}"/>
          </ac:spMkLst>
        </pc:spChg>
        <pc:spChg chg="add mod">
          <ac:chgData name="STAINO Andrea" userId="0c945b25-bd36-446c-b688-0c0cf3817131" providerId="ADAL" clId="{DEF101CF-5F27-4353-A523-EDAC0CBD7CD5}" dt="2022-01-27T16:10:23.920" v="1605"/>
          <ac:spMkLst>
            <pc:docMk/>
            <pc:sldMk cId="2726970689" sldId="292"/>
            <ac:spMk id="10" creationId="{BF86C8EC-C704-4571-BA16-7973E2642A30}"/>
          </ac:spMkLst>
        </pc:spChg>
        <pc:spChg chg="del">
          <ac:chgData name="STAINO Andrea" userId="0c945b25-bd36-446c-b688-0c0cf3817131" providerId="ADAL" clId="{DEF101CF-5F27-4353-A523-EDAC0CBD7CD5}" dt="2022-01-27T16:10:15.600" v="1603" actId="478"/>
          <ac:spMkLst>
            <pc:docMk/>
            <pc:sldMk cId="2726970689" sldId="292"/>
            <ac:spMk id="21" creationId="{FF9A35FC-B8D3-4CBB-A6F9-A54879676698}"/>
          </ac:spMkLst>
        </pc:spChg>
        <pc:spChg chg="del">
          <ac:chgData name="STAINO Andrea" userId="0c945b25-bd36-446c-b688-0c0cf3817131" providerId="ADAL" clId="{DEF101CF-5F27-4353-A523-EDAC0CBD7CD5}" dt="2022-01-27T16:10:15.600" v="1603" actId="478"/>
          <ac:spMkLst>
            <pc:docMk/>
            <pc:sldMk cId="2726970689" sldId="292"/>
            <ac:spMk id="22" creationId="{26DB22E7-0A93-4883-9B09-76DAB8ECD823}"/>
          </ac:spMkLst>
        </pc:spChg>
        <pc:picChg chg="add mod">
          <ac:chgData name="STAINO Andrea" userId="0c945b25-bd36-446c-b688-0c0cf3817131" providerId="ADAL" clId="{DEF101CF-5F27-4353-A523-EDAC0CBD7CD5}" dt="2022-01-27T16:10:23.920" v="1605"/>
          <ac:picMkLst>
            <pc:docMk/>
            <pc:sldMk cId="2726970689" sldId="292"/>
            <ac:picMk id="11" creationId="{1907A3AD-901E-448D-ADA2-E8D86FEE8558}"/>
          </ac:picMkLst>
        </pc:picChg>
        <pc:picChg chg="add mod">
          <ac:chgData name="STAINO Andrea" userId="0c945b25-bd36-446c-b688-0c0cf3817131" providerId="ADAL" clId="{DEF101CF-5F27-4353-A523-EDAC0CBD7CD5}" dt="2022-01-27T16:10:23.920" v="1605"/>
          <ac:picMkLst>
            <pc:docMk/>
            <pc:sldMk cId="2726970689" sldId="292"/>
            <ac:picMk id="13" creationId="{0123FFCD-F057-4393-AEDB-206255DFC916}"/>
          </ac:picMkLst>
        </pc:picChg>
        <pc:picChg chg="del">
          <ac:chgData name="STAINO Andrea" userId="0c945b25-bd36-446c-b688-0c0cf3817131" providerId="ADAL" clId="{DEF101CF-5F27-4353-A523-EDAC0CBD7CD5}" dt="2022-01-27T16:10:15.600" v="1603" actId="478"/>
          <ac:picMkLst>
            <pc:docMk/>
            <pc:sldMk cId="2726970689" sldId="292"/>
            <ac:picMk id="20" creationId="{E8541EA7-E4E8-466F-B020-1E0220ECA624}"/>
          </ac:picMkLst>
        </pc:picChg>
        <pc:picChg chg="del">
          <ac:chgData name="STAINO Andrea" userId="0c945b25-bd36-446c-b688-0c0cf3817131" providerId="ADAL" clId="{DEF101CF-5F27-4353-A523-EDAC0CBD7CD5}" dt="2022-01-27T16:10:16.624" v="1604" actId="478"/>
          <ac:picMkLst>
            <pc:docMk/>
            <pc:sldMk cId="2726970689" sldId="292"/>
            <ac:picMk id="27" creationId="{FED70DA2-5528-4F8B-9308-2C2C1C795531}"/>
          </ac:picMkLst>
        </pc:picChg>
      </pc:sldChg>
      <pc:sldChg chg="modSp add mod">
        <pc:chgData name="STAINO Andrea" userId="0c945b25-bd36-446c-b688-0c0cf3817131" providerId="ADAL" clId="{DEF101CF-5F27-4353-A523-EDAC0CBD7CD5}" dt="2022-01-27T16:11:02.447" v="1627" actId="108"/>
        <pc:sldMkLst>
          <pc:docMk/>
          <pc:sldMk cId="2899092351" sldId="293"/>
        </pc:sldMkLst>
        <pc:spChg chg="mod">
          <ac:chgData name="STAINO Andrea" userId="0c945b25-bd36-446c-b688-0c0cf3817131" providerId="ADAL" clId="{DEF101CF-5F27-4353-A523-EDAC0CBD7CD5}" dt="2022-01-27T16:11:02.447" v="1627" actId="108"/>
          <ac:spMkLst>
            <pc:docMk/>
            <pc:sldMk cId="2899092351" sldId="293"/>
            <ac:spMk id="13" creationId="{9EDA588E-7D44-46F1-8D4C-5FD3DB7D0915}"/>
          </ac:spMkLst>
        </pc:spChg>
      </pc:sldChg>
      <pc:sldChg chg="addSp delSp modSp add mod ord delAnim">
        <pc:chgData name="STAINO Andrea" userId="0c945b25-bd36-446c-b688-0c0cf3817131" providerId="ADAL" clId="{DEF101CF-5F27-4353-A523-EDAC0CBD7CD5}" dt="2022-01-27T16:14:42.564" v="1660"/>
        <pc:sldMkLst>
          <pc:docMk/>
          <pc:sldMk cId="2628246556" sldId="294"/>
        </pc:sldMkLst>
        <pc:spChg chg="mod">
          <ac:chgData name="STAINO Andrea" userId="0c945b25-bd36-446c-b688-0c0cf3817131" providerId="ADAL" clId="{DEF101CF-5F27-4353-A523-EDAC0CBD7CD5}" dt="2022-01-27T16:14:42.564" v="1660"/>
          <ac:spMkLst>
            <pc:docMk/>
            <pc:sldMk cId="2628246556" sldId="294"/>
            <ac:spMk id="2" creationId="{97A6A55B-F1AC-4CA3-AB27-BC142C5E74CF}"/>
          </ac:spMkLst>
        </pc:spChg>
        <pc:spChg chg="del">
          <ac:chgData name="STAINO Andrea" userId="0c945b25-bd36-446c-b688-0c0cf3817131" providerId="ADAL" clId="{DEF101CF-5F27-4353-A523-EDAC0CBD7CD5}" dt="2022-01-27T16:13:33.644" v="1632" actId="478"/>
          <ac:spMkLst>
            <pc:docMk/>
            <pc:sldMk cId="2628246556" sldId="294"/>
            <ac:spMk id="10" creationId="{BF86C8EC-C704-4571-BA16-7973E2642A30}"/>
          </ac:spMkLst>
        </pc:spChg>
        <pc:spChg chg="add mod">
          <ac:chgData name="STAINO Andrea" userId="0c945b25-bd36-446c-b688-0c0cf3817131" providerId="ADAL" clId="{DEF101CF-5F27-4353-A523-EDAC0CBD7CD5}" dt="2022-01-27T16:14:26.828" v="1657" actId="20577"/>
          <ac:spMkLst>
            <pc:docMk/>
            <pc:sldMk cId="2628246556" sldId="294"/>
            <ac:spMk id="25" creationId="{A9FC3AA0-35ED-47F2-9B2E-7474D9C88F17}"/>
          </ac:spMkLst>
        </pc:spChg>
        <pc:picChg chg="add del mod">
          <ac:chgData name="STAINO Andrea" userId="0c945b25-bd36-446c-b688-0c0cf3817131" providerId="ADAL" clId="{DEF101CF-5F27-4353-A523-EDAC0CBD7CD5}" dt="2022-01-27T16:13:41.070" v="1639"/>
          <ac:picMkLst>
            <pc:docMk/>
            <pc:sldMk cId="2628246556" sldId="294"/>
            <ac:picMk id="9" creationId="{B9DD6E8D-0B83-4924-9462-03F80D42567B}"/>
          </ac:picMkLst>
        </pc:picChg>
        <pc:picChg chg="del">
          <ac:chgData name="STAINO Andrea" userId="0c945b25-bd36-446c-b688-0c0cf3817131" providerId="ADAL" clId="{DEF101CF-5F27-4353-A523-EDAC0CBD7CD5}" dt="2022-01-27T16:13:34.464" v="1633" actId="478"/>
          <ac:picMkLst>
            <pc:docMk/>
            <pc:sldMk cId="2628246556" sldId="294"/>
            <ac:picMk id="11" creationId="{1907A3AD-901E-448D-ADA2-E8D86FEE8558}"/>
          </ac:picMkLst>
        </pc:picChg>
        <pc:picChg chg="del">
          <ac:chgData name="STAINO Andrea" userId="0c945b25-bd36-446c-b688-0c0cf3817131" providerId="ADAL" clId="{DEF101CF-5F27-4353-A523-EDAC0CBD7CD5}" dt="2022-01-27T16:13:32.345" v="1631" actId="478"/>
          <ac:picMkLst>
            <pc:docMk/>
            <pc:sldMk cId="2628246556" sldId="294"/>
            <ac:picMk id="13" creationId="{0123FFCD-F057-4393-AEDB-206255DFC916}"/>
          </ac:picMkLst>
        </pc:picChg>
        <pc:picChg chg="add del mod">
          <ac:chgData name="STAINO Andrea" userId="0c945b25-bd36-446c-b688-0c0cf3817131" providerId="ADAL" clId="{DEF101CF-5F27-4353-A523-EDAC0CBD7CD5}" dt="2022-01-27T16:13:41.070" v="1639"/>
          <ac:picMkLst>
            <pc:docMk/>
            <pc:sldMk cId="2628246556" sldId="294"/>
            <ac:picMk id="14" creationId="{21375C66-AB8F-4D96-AB67-BC9E02C58839}"/>
          </ac:picMkLst>
        </pc:picChg>
        <pc:picChg chg="add del mod">
          <ac:chgData name="STAINO Andrea" userId="0c945b25-bd36-446c-b688-0c0cf3817131" providerId="ADAL" clId="{DEF101CF-5F27-4353-A523-EDAC0CBD7CD5}" dt="2022-01-27T16:13:41.070" v="1639"/>
          <ac:picMkLst>
            <pc:docMk/>
            <pc:sldMk cId="2628246556" sldId="294"/>
            <ac:picMk id="15" creationId="{2D150A57-B0E5-4BE4-89E6-33F6A01EBFE5}"/>
          </ac:picMkLst>
        </pc:picChg>
        <pc:picChg chg="add del mod">
          <ac:chgData name="STAINO Andrea" userId="0c945b25-bd36-446c-b688-0c0cf3817131" providerId="ADAL" clId="{DEF101CF-5F27-4353-A523-EDAC0CBD7CD5}" dt="2022-01-27T16:13:41.070" v="1639"/>
          <ac:picMkLst>
            <pc:docMk/>
            <pc:sldMk cId="2628246556" sldId="294"/>
            <ac:picMk id="16" creationId="{2918A627-6A7F-4656-B96D-49D293D5C36E}"/>
          </ac:picMkLst>
        </pc:picChg>
        <pc:picChg chg="add del mod">
          <ac:chgData name="STAINO Andrea" userId="0c945b25-bd36-446c-b688-0c0cf3817131" providerId="ADAL" clId="{DEF101CF-5F27-4353-A523-EDAC0CBD7CD5}" dt="2022-01-27T16:13:41.070" v="1639"/>
          <ac:picMkLst>
            <pc:docMk/>
            <pc:sldMk cId="2628246556" sldId="294"/>
            <ac:picMk id="17" creationId="{70C0BE9C-3D15-4F15-9B08-B25B00876842}"/>
          </ac:picMkLst>
        </pc:picChg>
        <pc:picChg chg="add del mod">
          <ac:chgData name="STAINO Andrea" userId="0c945b25-bd36-446c-b688-0c0cf3817131" providerId="ADAL" clId="{DEF101CF-5F27-4353-A523-EDAC0CBD7CD5}" dt="2022-01-27T16:13:41.070" v="1639"/>
          <ac:picMkLst>
            <pc:docMk/>
            <pc:sldMk cId="2628246556" sldId="294"/>
            <ac:picMk id="18" creationId="{DB112BC8-AA30-42F6-AB1F-5D67400B1D13}"/>
          </ac:picMkLst>
        </pc:picChg>
        <pc:picChg chg="add mod">
          <ac:chgData name="STAINO Andrea" userId="0c945b25-bd36-446c-b688-0c0cf3817131" providerId="ADAL" clId="{DEF101CF-5F27-4353-A523-EDAC0CBD7CD5}" dt="2022-01-27T16:13:49.126" v="1644" actId="1076"/>
          <ac:picMkLst>
            <pc:docMk/>
            <pc:sldMk cId="2628246556" sldId="294"/>
            <ac:picMk id="19" creationId="{695DA8C1-8830-4A49-819E-04EC23A4F9E7}"/>
          </ac:picMkLst>
        </pc:picChg>
        <pc:picChg chg="add mod">
          <ac:chgData name="STAINO Andrea" userId="0c945b25-bd36-446c-b688-0c0cf3817131" providerId="ADAL" clId="{DEF101CF-5F27-4353-A523-EDAC0CBD7CD5}" dt="2022-01-27T16:13:45.765" v="1642" actId="1076"/>
          <ac:picMkLst>
            <pc:docMk/>
            <pc:sldMk cId="2628246556" sldId="294"/>
            <ac:picMk id="20" creationId="{E52CA9DE-DCF6-4A02-AE1C-D8BE7695FCA9}"/>
          </ac:picMkLst>
        </pc:picChg>
        <pc:picChg chg="add mod">
          <ac:chgData name="STAINO Andrea" userId="0c945b25-bd36-446c-b688-0c0cf3817131" providerId="ADAL" clId="{DEF101CF-5F27-4353-A523-EDAC0CBD7CD5}" dt="2022-01-27T16:13:47.885" v="1643" actId="1076"/>
          <ac:picMkLst>
            <pc:docMk/>
            <pc:sldMk cId="2628246556" sldId="294"/>
            <ac:picMk id="21" creationId="{135CC8A0-5512-4DE9-A8A7-CDA5E5432B0C}"/>
          </ac:picMkLst>
        </pc:picChg>
        <pc:picChg chg="add mod">
          <ac:chgData name="STAINO Andrea" userId="0c945b25-bd36-446c-b688-0c0cf3817131" providerId="ADAL" clId="{DEF101CF-5F27-4353-A523-EDAC0CBD7CD5}" dt="2022-01-27T16:13:45.765" v="1642" actId="1076"/>
          <ac:picMkLst>
            <pc:docMk/>
            <pc:sldMk cId="2628246556" sldId="294"/>
            <ac:picMk id="22" creationId="{80E39555-455D-4FD3-AD6F-8A33CB737ECA}"/>
          </ac:picMkLst>
        </pc:picChg>
        <pc:picChg chg="add mod">
          <ac:chgData name="STAINO Andrea" userId="0c945b25-bd36-446c-b688-0c0cf3817131" providerId="ADAL" clId="{DEF101CF-5F27-4353-A523-EDAC0CBD7CD5}" dt="2022-01-27T16:13:45.765" v="1642" actId="1076"/>
          <ac:picMkLst>
            <pc:docMk/>
            <pc:sldMk cId="2628246556" sldId="294"/>
            <ac:picMk id="23" creationId="{FD5A2410-9CF2-4BF0-BF57-603678717BEB}"/>
          </ac:picMkLst>
        </pc:picChg>
        <pc:picChg chg="add mod">
          <ac:chgData name="STAINO Andrea" userId="0c945b25-bd36-446c-b688-0c0cf3817131" providerId="ADAL" clId="{DEF101CF-5F27-4353-A523-EDAC0CBD7CD5}" dt="2022-01-27T16:13:45.765" v="1642" actId="1076"/>
          <ac:picMkLst>
            <pc:docMk/>
            <pc:sldMk cId="2628246556" sldId="294"/>
            <ac:picMk id="24" creationId="{53F3C648-86B3-4333-BCBC-8381E682C3BC}"/>
          </ac:picMkLst>
        </pc:picChg>
      </pc:sldChg>
      <pc:sldChg chg="addSp delSp modSp add mod delAnim modAnim">
        <pc:chgData name="STAINO Andrea" userId="0c945b25-bd36-446c-b688-0c0cf3817131" providerId="ADAL" clId="{DEF101CF-5F27-4353-A523-EDAC0CBD7CD5}" dt="2022-01-27T16:21:23.836" v="1723" actId="20577"/>
        <pc:sldMkLst>
          <pc:docMk/>
          <pc:sldMk cId="4290338006" sldId="295"/>
        </pc:sldMkLst>
        <pc:spChg chg="add del mod">
          <ac:chgData name="STAINO Andrea" userId="0c945b25-bd36-446c-b688-0c0cf3817131" providerId="ADAL" clId="{DEF101CF-5F27-4353-A523-EDAC0CBD7CD5}" dt="2022-01-27T16:18:40.441" v="1664"/>
          <ac:spMkLst>
            <pc:docMk/>
            <pc:sldMk cId="4290338006" sldId="295"/>
            <ac:spMk id="13" creationId="{B672C158-2B54-4CA1-9A97-7CBE57C306BF}"/>
          </ac:spMkLst>
        </pc:spChg>
        <pc:spChg chg="add del mod">
          <ac:chgData name="STAINO Andrea" userId="0c945b25-bd36-446c-b688-0c0cf3817131" providerId="ADAL" clId="{DEF101CF-5F27-4353-A523-EDAC0CBD7CD5}" dt="2022-01-27T16:18:40.441" v="1664"/>
          <ac:spMkLst>
            <pc:docMk/>
            <pc:sldMk cId="4290338006" sldId="295"/>
            <ac:spMk id="15" creationId="{1A100D04-B089-4B8F-B46E-13E4D97E9938}"/>
          </ac:spMkLst>
        </pc:spChg>
        <pc:spChg chg="add del mod">
          <ac:chgData name="STAINO Andrea" userId="0c945b25-bd36-446c-b688-0c0cf3817131" providerId="ADAL" clId="{DEF101CF-5F27-4353-A523-EDAC0CBD7CD5}" dt="2022-01-27T16:18:40.441" v="1664"/>
          <ac:spMkLst>
            <pc:docMk/>
            <pc:sldMk cId="4290338006" sldId="295"/>
            <ac:spMk id="16" creationId="{0254D7A5-477B-4062-B2DE-C5A14179B538}"/>
          </ac:spMkLst>
        </pc:spChg>
        <pc:spChg chg="add del mod">
          <ac:chgData name="STAINO Andrea" userId="0c945b25-bd36-446c-b688-0c0cf3817131" providerId="ADAL" clId="{DEF101CF-5F27-4353-A523-EDAC0CBD7CD5}" dt="2022-01-27T16:18:40.441" v="1664"/>
          <ac:spMkLst>
            <pc:docMk/>
            <pc:sldMk cId="4290338006" sldId="295"/>
            <ac:spMk id="17" creationId="{5E9EB21E-D590-4221-9374-C6B71C838E90}"/>
          </ac:spMkLst>
        </pc:spChg>
        <pc:spChg chg="del">
          <ac:chgData name="STAINO Andrea" userId="0c945b25-bd36-446c-b688-0c0cf3817131" providerId="ADAL" clId="{DEF101CF-5F27-4353-A523-EDAC0CBD7CD5}" dt="2022-01-27T16:18:36.456" v="1662" actId="478"/>
          <ac:spMkLst>
            <pc:docMk/>
            <pc:sldMk cId="4290338006" sldId="295"/>
            <ac:spMk id="25" creationId="{A9FC3AA0-35ED-47F2-9B2E-7474D9C88F17}"/>
          </ac:spMkLst>
        </pc:spChg>
        <pc:spChg chg="add del mod">
          <ac:chgData name="STAINO Andrea" userId="0c945b25-bd36-446c-b688-0c0cf3817131" providerId="ADAL" clId="{DEF101CF-5F27-4353-A523-EDAC0CBD7CD5}" dt="2022-01-27T16:18:40.441" v="1664"/>
          <ac:spMkLst>
            <pc:docMk/>
            <pc:sldMk cId="4290338006" sldId="295"/>
            <ac:spMk id="26" creationId="{75A10676-0F72-499D-B8F5-1610D8E2C4AB}"/>
          </ac:spMkLst>
        </pc:spChg>
        <pc:spChg chg="add del mod">
          <ac:chgData name="STAINO Andrea" userId="0c945b25-bd36-446c-b688-0c0cf3817131" providerId="ADAL" clId="{DEF101CF-5F27-4353-A523-EDAC0CBD7CD5}" dt="2022-01-27T16:18:40.441" v="1664"/>
          <ac:spMkLst>
            <pc:docMk/>
            <pc:sldMk cId="4290338006" sldId="295"/>
            <ac:spMk id="27" creationId="{0ADB71C4-7012-42A9-A647-71B73D705EAE}"/>
          </ac:spMkLst>
        </pc:spChg>
        <pc:spChg chg="add del mod">
          <ac:chgData name="STAINO Andrea" userId="0c945b25-bd36-446c-b688-0c0cf3817131" providerId="ADAL" clId="{DEF101CF-5F27-4353-A523-EDAC0CBD7CD5}" dt="2022-01-27T16:18:49.134" v="1672" actId="478"/>
          <ac:spMkLst>
            <pc:docMk/>
            <pc:sldMk cId="4290338006" sldId="295"/>
            <ac:spMk id="28" creationId="{2906A9A9-0881-432B-8E40-86405CE44FC7}"/>
          </ac:spMkLst>
        </pc:spChg>
        <pc:spChg chg="add del mod">
          <ac:chgData name="STAINO Andrea" userId="0c945b25-bd36-446c-b688-0c0cf3817131" providerId="ADAL" clId="{DEF101CF-5F27-4353-A523-EDAC0CBD7CD5}" dt="2022-01-27T16:18:49.134" v="1672" actId="478"/>
          <ac:spMkLst>
            <pc:docMk/>
            <pc:sldMk cId="4290338006" sldId="295"/>
            <ac:spMk id="30" creationId="{F472BF56-74C0-4036-A85A-A630848912B3}"/>
          </ac:spMkLst>
        </pc:spChg>
        <pc:spChg chg="add del mod">
          <ac:chgData name="STAINO Andrea" userId="0c945b25-bd36-446c-b688-0c0cf3817131" providerId="ADAL" clId="{DEF101CF-5F27-4353-A523-EDAC0CBD7CD5}" dt="2022-01-27T16:18:49.134" v="1672" actId="478"/>
          <ac:spMkLst>
            <pc:docMk/>
            <pc:sldMk cId="4290338006" sldId="295"/>
            <ac:spMk id="31" creationId="{9CDC328B-6B70-46ED-95C5-DC3C2EF6545F}"/>
          </ac:spMkLst>
        </pc:spChg>
        <pc:spChg chg="add del mod">
          <ac:chgData name="STAINO Andrea" userId="0c945b25-bd36-446c-b688-0c0cf3817131" providerId="ADAL" clId="{DEF101CF-5F27-4353-A523-EDAC0CBD7CD5}" dt="2022-01-27T16:18:49.134" v="1672" actId="478"/>
          <ac:spMkLst>
            <pc:docMk/>
            <pc:sldMk cId="4290338006" sldId="295"/>
            <ac:spMk id="32" creationId="{B17A61B4-60BF-4AB0-812E-9F46AC146E38}"/>
          </ac:spMkLst>
        </pc:spChg>
        <pc:spChg chg="add del mod">
          <ac:chgData name="STAINO Andrea" userId="0c945b25-bd36-446c-b688-0c0cf3817131" providerId="ADAL" clId="{DEF101CF-5F27-4353-A523-EDAC0CBD7CD5}" dt="2022-01-27T16:18:49.134" v="1672" actId="478"/>
          <ac:spMkLst>
            <pc:docMk/>
            <pc:sldMk cId="4290338006" sldId="295"/>
            <ac:spMk id="34" creationId="{98AEE901-2FA6-47B7-87BD-CD6030FAAA76}"/>
          </ac:spMkLst>
        </pc:spChg>
        <pc:spChg chg="add del mod">
          <ac:chgData name="STAINO Andrea" userId="0c945b25-bd36-446c-b688-0c0cf3817131" providerId="ADAL" clId="{DEF101CF-5F27-4353-A523-EDAC0CBD7CD5}" dt="2022-01-27T16:18:49.134" v="1672" actId="478"/>
          <ac:spMkLst>
            <pc:docMk/>
            <pc:sldMk cId="4290338006" sldId="295"/>
            <ac:spMk id="35" creationId="{6BC508B3-5913-4762-9484-FAC038EBCDC5}"/>
          </ac:spMkLst>
        </pc:spChg>
        <pc:spChg chg="add del mod">
          <ac:chgData name="STAINO Andrea" userId="0c945b25-bd36-446c-b688-0c0cf3817131" providerId="ADAL" clId="{DEF101CF-5F27-4353-A523-EDAC0CBD7CD5}" dt="2022-01-27T16:19:17.755" v="1676"/>
          <ac:spMkLst>
            <pc:docMk/>
            <pc:sldMk cId="4290338006" sldId="295"/>
            <ac:spMk id="36" creationId="{4CC6F060-5994-4899-9704-3BD87EAA375D}"/>
          </ac:spMkLst>
        </pc:spChg>
        <pc:spChg chg="add del mod">
          <ac:chgData name="STAINO Andrea" userId="0c945b25-bd36-446c-b688-0c0cf3817131" providerId="ADAL" clId="{DEF101CF-5F27-4353-A523-EDAC0CBD7CD5}" dt="2022-01-27T16:19:17.755" v="1676"/>
          <ac:spMkLst>
            <pc:docMk/>
            <pc:sldMk cId="4290338006" sldId="295"/>
            <ac:spMk id="39" creationId="{71A2F884-9085-4D75-AA48-479BABF7B291}"/>
          </ac:spMkLst>
        </pc:spChg>
        <pc:spChg chg="add del mod">
          <ac:chgData name="STAINO Andrea" userId="0c945b25-bd36-446c-b688-0c0cf3817131" providerId="ADAL" clId="{DEF101CF-5F27-4353-A523-EDAC0CBD7CD5}" dt="2022-01-27T16:19:17.755" v="1676"/>
          <ac:spMkLst>
            <pc:docMk/>
            <pc:sldMk cId="4290338006" sldId="295"/>
            <ac:spMk id="40" creationId="{723A37D9-5092-4E4A-A1F8-9E1CF20B6EE8}"/>
          </ac:spMkLst>
        </pc:spChg>
        <pc:spChg chg="add del mod">
          <ac:chgData name="STAINO Andrea" userId="0c945b25-bd36-446c-b688-0c0cf3817131" providerId="ADAL" clId="{DEF101CF-5F27-4353-A523-EDAC0CBD7CD5}" dt="2022-01-27T16:19:17.755" v="1676"/>
          <ac:spMkLst>
            <pc:docMk/>
            <pc:sldMk cId="4290338006" sldId="295"/>
            <ac:spMk id="41" creationId="{E4A9D68F-5EC8-4671-ACBA-10472DEFFBC5}"/>
          </ac:spMkLst>
        </pc:spChg>
        <pc:spChg chg="add del mod">
          <ac:chgData name="STAINO Andrea" userId="0c945b25-bd36-446c-b688-0c0cf3817131" providerId="ADAL" clId="{DEF101CF-5F27-4353-A523-EDAC0CBD7CD5}" dt="2022-01-27T16:19:17.755" v="1676"/>
          <ac:spMkLst>
            <pc:docMk/>
            <pc:sldMk cId="4290338006" sldId="295"/>
            <ac:spMk id="43" creationId="{D75695E4-029F-4482-9837-0BE6F6A8F9A6}"/>
          </ac:spMkLst>
        </pc:spChg>
        <pc:spChg chg="add del mod">
          <ac:chgData name="STAINO Andrea" userId="0c945b25-bd36-446c-b688-0c0cf3817131" providerId="ADAL" clId="{DEF101CF-5F27-4353-A523-EDAC0CBD7CD5}" dt="2022-01-27T16:19:17.755" v="1676"/>
          <ac:spMkLst>
            <pc:docMk/>
            <pc:sldMk cId="4290338006" sldId="295"/>
            <ac:spMk id="44" creationId="{E820940D-A4F6-4468-AB47-E4FE42F38D91}"/>
          </ac:spMkLst>
        </pc:spChg>
        <pc:spChg chg="add del mod">
          <ac:chgData name="STAINO Andrea" userId="0c945b25-bd36-446c-b688-0c0cf3817131" providerId="ADAL" clId="{DEF101CF-5F27-4353-A523-EDAC0CBD7CD5}" dt="2022-01-27T16:21:07.543" v="1690" actId="478"/>
          <ac:spMkLst>
            <pc:docMk/>
            <pc:sldMk cId="4290338006" sldId="295"/>
            <ac:spMk id="45" creationId="{F89200C5-E19E-49A2-96EC-2A134F75B94F}"/>
          </ac:spMkLst>
        </pc:spChg>
        <pc:spChg chg="add mod">
          <ac:chgData name="STAINO Andrea" userId="0c945b25-bd36-446c-b688-0c0cf3817131" providerId="ADAL" clId="{DEF101CF-5F27-4353-A523-EDAC0CBD7CD5}" dt="2022-01-27T16:19:17.769" v="1677"/>
          <ac:spMkLst>
            <pc:docMk/>
            <pc:sldMk cId="4290338006" sldId="295"/>
            <ac:spMk id="48" creationId="{5B4AB503-02BA-48C8-B40B-1905B621EBAB}"/>
          </ac:spMkLst>
        </pc:spChg>
        <pc:spChg chg="add mod">
          <ac:chgData name="STAINO Andrea" userId="0c945b25-bd36-446c-b688-0c0cf3817131" providerId="ADAL" clId="{DEF101CF-5F27-4353-A523-EDAC0CBD7CD5}" dt="2022-01-27T16:19:17.769" v="1677"/>
          <ac:spMkLst>
            <pc:docMk/>
            <pc:sldMk cId="4290338006" sldId="295"/>
            <ac:spMk id="49" creationId="{F39B1D5A-10B8-477E-B3CA-40B36263E8FB}"/>
          </ac:spMkLst>
        </pc:spChg>
        <pc:spChg chg="add mod">
          <ac:chgData name="STAINO Andrea" userId="0c945b25-bd36-446c-b688-0c0cf3817131" providerId="ADAL" clId="{DEF101CF-5F27-4353-A523-EDAC0CBD7CD5}" dt="2022-01-27T16:19:17.769" v="1677"/>
          <ac:spMkLst>
            <pc:docMk/>
            <pc:sldMk cId="4290338006" sldId="295"/>
            <ac:spMk id="50" creationId="{5C0FF9AE-FC78-4F34-99E4-DA865DE861E9}"/>
          </ac:spMkLst>
        </pc:spChg>
        <pc:spChg chg="add mod">
          <ac:chgData name="STAINO Andrea" userId="0c945b25-bd36-446c-b688-0c0cf3817131" providerId="ADAL" clId="{DEF101CF-5F27-4353-A523-EDAC0CBD7CD5}" dt="2022-01-27T16:19:17.769" v="1677"/>
          <ac:spMkLst>
            <pc:docMk/>
            <pc:sldMk cId="4290338006" sldId="295"/>
            <ac:spMk id="52" creationId="{5F3A7BE8-3D23-4D15-8845-6671C431A992}"/>
          </ac:spMkLst>
        </pc:spChg>
        <pc:spChg chg="add mod">
          <ac:chgData name="STAINO Andrea" userId="0c945b25-bd36-446c-b688-0c0cf3817131" providerId="ADAL" clId="{DEF101CF-5F27-4353-A523-EDAC0CBD7CD5}" dt="2022-01-27T16:19:17.769" v="1677"/>
          <ac:spMkLst>
            <pc:docMk/>
            <pc:sldMk cId="4290338006" sldId="295"/>
            <ac:spMk id="53" creationId="{F1442706-C6BF-4C22-9E6C-577FFCE87FA9}"/>
          </ac:spMkLst>
        </pc:spChg>
        <pc:spChg chg="add mod">
          <ac:chgData name="STAINO Andrea" userId="0c945b25-bd36-446c-b688-0c0cf3817131" providerId="ADAL" clId="{DEF101CF-5F27-4353-A523-EDAC0CBD7CD5}" dt="2022-01-27T16:21:23.836" v="1723" actId="20577"/>
          <ac:spMkLst>
            <pc:docMk/>
            <pc:sldMk cId="4290338006" sldId="295"/>
            <ac:spMk id="54" creationId="{D54F4577-40DE-443C-A193-923522F83D0A}"/>
          </ac:spMkLst>
        </pc:spChg>
        <pc:picChg chg="del">
          <ac:chgData name="STAINO Andrea" userId="0c945b25-bd36-446c-b688-0c0cf3817131" providerId="ADAL" clId="{DEF101CF-5F27-4353-A523-EDAC0CBD7CD5}" dt="2022-01-27T16:18:36.456" v="1662" actId="478"/>
          <ac:picMkLst>
            <pc:docMk/>
            <pc:sldMk cId="4290338006" sldId="295"/>
            <ac:picMk id="19" creationId="{695DA8C1-8830-4A49-819E-04EC23A4F9E7}"/>
          </ac:picMkLst>
        </pc:picChg>
        <pc:picChg chg="del">
          <ac:chgData name="STAINO Andrea" userId="0c945b25-bd36-446c-b688-0c0cf3817131" providerId="ADAL" clId="{DEF101CF-5F27-4353-A523-EDAC0CBD7CD5}" dt="2022-01-27T16:18:36.456" v="1662" actId="478"/>
          <ac:picMkLst>
            <pc:docMk/>
            <pc:sldMk cId="4290338006" sldId="295"/>
            <ac:picMk id="20" creationId="{E52CA9DE-DCF6-4A02-AE1C-D8BE7695FCA9}"/>
          </ac:picMkLst>
        </pc:picChg>
        <pc:picChg chg="del">
          <ac:chgData name="STAINO Andrea" userId="0c945b25-bd36-446c-b688-0c0cf3817131" providerId="ADAL" clId="{DEF101CF-5F27-4353-A523-EDAC0CBD7CD5}" dt="2022-01-27T16:18:36.456" v="1662" actId="478"/>
          <ac:picMkLst>
            <pc:docMk/>
            <pc:sldMk cId="4290338006" sldId="295"/>
            <ac:picMk id="21" creationId="{135CC8A0-5512-4DE9-A8A7-CDA5E5432B0C}"/>
          </ac:picMkLst>
        </pc:picChg>
        <pc:picChg chg="del">
          <ac:chgData name="STAINO Andrea" userId="0c945b25-bd36-446c-b688-0c0cf3817131" providerId="ADAL" clId="{DEF101CF-5F27-4353-A523-EDAC0CBD7CD5}" dt="2022-01-27T16:18:36.456" v="1662" actId="478"/>
          <ac:picMkLst>
            <pc:docMk/>
            <pc:sldMk cId="4290338006" sldId="295"/>
            <ac:picMk id="22" creationId="{80E39555-455D-4FD3-AD6F-8A33CB737ECA}"/>
          </ac:picMkLst>
        </pc:picChg>
        <pc:picChg chg="del">
          <ac:chgData name="STAINO Andrea" userId="0c945b25-bd36-446c-b688-0c0cf3817131" providerId="ADAL" clId="{DEF101CF-5F27-4353-A523-EDAC0CBD7CD5}" dt="2022-01-27T16:18:36.456" v="1662" actId="478"/>
          <ac:picMkLst>
            <pc:docMk/>
            <pc:sldMk cId="4290338006" sldId="295"/>
            <ac:picMk id="23" creationId="{FD5A2410-9CF2-4BF0-BF57-603678717BEB}"/>
          </ac:picMkLst>
        </pc:picChg>
        <pc:picChg chg="del">
          <ac:chgData name="STAINO Andrea" userId="0c945b25-bd36-446c-b688-0c0cf3817131" providerId="ADAL" clId="{DEF101CF-5F27-4353-A523-EDAC0CBD7CD5}" dt="2022-01-27T16:18:36.456" v="1662" actId="478"/>
          <ac:picMkLst>
            <pc:docMk/>
            <pc:sldMk cId="4290338006" sldId="295"/>
            <ac:picMk id="24" creationId="{53F3C648-86B3-4333-BCBC-8381E682C3BC}"/>
          </ac:picMkLst>
        </pc:picChg>
        <pc:picChg chg="add del mod">
          <ac:chgData name="STAINO Andrea" userId="0c945b25-bd36-446c-b688-0c0cf3817131" providerId="ADAL" clId="{DEF101CF-5F27-4353-A523-EDAC0CBD7CD5}" dt="2022-01-27T16:19:17.755" v="1676"/>
          <ac:picMkLst>
            <pc:docMk/>
            <pc:sldMk cId="4290338006" sldId="295"/>
            <ac:picMk id="37" creationId="{79E06B9F-6F81-4F18-8435-0814E3788711}"/>
          </ac:picMkLst>
        </pc:picChg>
        <pc:picChg chg="add mod">
          <ac:chgData name="STAINO Andrea" userId="0c945b25-bd36-446c-b688-0c0cf3817131" providerId="ADAL" clId="{DEF101CF-5F27-4353-A523-EDAC0CBD7CD5}" dt="2022-01-27T16:19:17.769" v="1677"/>
          <ac:picMkLst>
            <pc:docMk/>
            <pc:sldMk cId="4290338006" sldId="295"/>
            <ac:picMk id="46" creationId="{69E0B359-0F1F-45B8-BE56-6CA17CB0A271}"/>
          </ac:picMkLst>
        </pc:picChg>
        <pc:cxnChg chg="add del mod">
          <ac:chgData name="STAINO Andrea" userId="0c945b25-bd36-446c-b688-0c0cf3817131" providerId="ADAL" clId="{DEF101CF-5F27-4353-A523-EDAC0CBD7CD5}" dt="2022-01-27T16:18:40.441" v="1664"/>
          <ac:cxnSpMkLst>
            <pc:docMk/>
            <pc:sldMk cId="4290338006" sldId="295"/>
            <ac:cxnSpMk id="14" creationId="{F6A8A322-D56F-42DD-B598-AF50F101B674}"/>
          </ac:cxnSpMkLst>
        </pc:cxnChg>
        <pc:cxnChg chg="add del mod">
          <ac:chgData name="STAINO Andrea" userId="0c945b25-bd36-446c-b688-0c0cf3817131" providerId="ADAL" clId="{DEF101CF-5F27-4353-A523-EDAC0CBD7CD5}" dt="2022-01-27T16:18:40.441" v="1664"/>
          <ac:cxnSpMkLst>
            <pc:docMk/>
            <pc:sldMk cId="4290338006" sldId="295"/>
            <ac:cxnSpMk id="18" creationId="{249E7356-E30B-4AEF-B27F-307E416F3F06}"/>
          </ac:cxnSpMkLst>
        </pc:cxnChg>
        <pc:cxnChg chg="add del mod">
          <ac:chgData name="STAINO Andrea" userId="0c945b25-bd36-446c-b688-0c0cf3817131" providerId="ADAL" clId="{DEF101CF-5F27-4353-A523-EDAC0CBD7CD5}" dt="2022-01-27T16:18:49.134" v="1672" actId="478"/>
          <ac:cxnSpMkLst>
            <pc:docMk/>
            <pc:sldMk cId="4290338006" sldId="295"/>
            <ac:cxnSpMk id="29" creationId="{E5B5F381-348E-4F26-A0FE-A1ADCC0913F7}"/>
          </ac:cxnSpMkLst>
        </pc:cxnChg>
        <pc:cxnChg chg="add del mod">
          <ac:chgData name="STAINO Andrea" userId="0c945b25-bd36-446c-b688-0c0cf3817131" providerId="ADAL" clId="{DEF101CF-5F27-4353-A523-EDAC0CBD7CD5}" dt="2022-01-27T16:18:49.134" v="1672" actId="478"/>
          <ac:cxnSpMkLst>
            <pc:docMk/>
            <pc:sldMk cId="4290338006" sldId="295"/>
            <ac:cxnSpMk id="33" creationId="{E6224B11-4AB8-43EB-BAF3-CADC0A49039F}"/>
          </ac:cxnSpMkLst>
        </pc:cxnChg>
        <pc:cxnChg chg="add del mod">
          <ac:chgData name="STAINO Andrea" userId="0c945b25-bd36-446c-b688-0c0cf3817131" providerId="ADAL" clId="{DEF101CF-5F27-4353-A523-EDAC0CBD7CD5}" dt="2022-01-27T16:19:17.755" v="1676"/>
          <ac:cxnSpMkLst>
            <pc:docMk/>
            <pc:sldMk cId="4290338006" sldId="295"/>
            <ac:cxnSpMk id="38" creationId="{CA70E717-BDB3-41AB-9663-F5EFBB3BF3F6}"/>
          </ac:cxnSpMkLst>
        </pc:cxnChg>
        <pc:cxnChg chg="add del mod">
          <ac:chgData name="STAINO Andrea" userId="0c945b25-bd36-446c-b688-0c0cf3817131" providerId="ADAL" clId="{DEF101CF-5F27-4353-A523-EDAC0CBD7CD5}" dt="2022-01-27T16:19:17.755" v="1676"/>
          <ac:cxnSpMkLst>
            <pc:docMk/>
            <pc:sldMk cId="4290338006" sldId="295"/>
            <ac:cxnSpMk id="42" creationId="{7AB908AE-A8C4-441F-B494-90A51932C026}"/>
          </ac:cxnSpMkLst>
        </pc:cxnChg>
        <pc:cxnChg chg="add mod">
          <ac:chgData name="STAINO Andrea" userId="0c945b25-bd36-446c-b688-0c0cf3817131" providerId="ADAL" clId="{DEF101CF-5F27-4353-A523-EDAC0CBD7CD5}" dt="2022-01-27T16:19:17.769" v="1677"/>
          <ac:cxnSpMkLst>
            <pc:docMk/>
            <pc:sldMk cId="4290338006" sldId="295"/>
            <ac:cxnSpMk id="47" creationId="{6A391D3D-0E73-4D37-ABD2-40016AE2423A}"/>
          </ac:cxnSpMkLst>
        </pc:cxnChg>
        <pc:cxnChg chg="add mod">
          <ac:chgData name="STAINO Andrea" userId="0c945b25-bd36-446c-b688-0c0cf3817131" providerId="ADAL" clId="{DEF101CF-5F27-4353-A523-EDAC0CBD7CD5}" dt="2022-01-27T16:19:17.769" v="1677"/>
          <ac:cxnSpMkLst>
            <pc:docMk/>
            <pc:sldMk cId="4290338006" sldId="295"/>
            <ac:cxnSpMk id="51" creationId="{E1974EA8-8A33-44EC-943A-5FF0CE25B221}"/>
          </ac:cxnSpMkLst>
        </pc:cxnChg>
      </pc:sldChg>
      <pc:sldChg chg="addSp delSp modSp add mod delAnim modAnim">
        <pc:chgData name="STAINO Andrea" userId="0c945b25-bd36-446c-b688-0c0cf3817131" providerId="ADAL" clId="{DEF101CF-5F27-4353-A523-EDAC0CBD7CD5}" dt="2022-01-27T16:21:37.998" v="1753" actId="20577"/>
        <pc:sldMkLst>
          <pc:docMk/>
          <pc:sldMk cId="3114892540" sldId="296"/>
        </pc:sldMkLst>
        <pc:spChg chg="add del">
          <ac:chgData name="STAINO Andrea" userId="0c945b25-bd36-446c-b688-0c0cf3817131" providerId="ADAL" clId="{DEF101CF-5F27-4353-A523-EDAC0CBD7CD5}" dt="2022-01-27T16:20:37.261" v="1685" actId="478"/>
          <ac:spMkLst>
            <pc:docMk/>
            <pc:sldMk cId="3114892540" sldId="296"/>
            <ac:spMk id="8" creationId="{141BE669-CBE2-4F8D-82B4-C4BAE67440F8}"/>
          </ac:spMkLst>
        </pc:spChg>
        <pc:spChg chg="add del">
          <ac:chgData name="STAINO Andrea" userId="0c945b25-bd36-446c-b688-0c0cf3817131" providerId="ADAL" clId="{DEF101CF-5F27-4353-A523-EDAC0CBD7CD5}" dt="2022-01-27T16:20:37.261" v="1685" actId="478"/>
          <ac:spMkLst>
            <pc:docMk/>
            <pc:sldMk cId="3114892540" sldId="296"/>
            <ac:spMk id="12" creationId="{CA6DA282-379B-45A0-9F0E-DB8AE9D1CAD4}"/>
          </ac:spMkLst>
        </pc:spChg>
        <pc:spChg chg="add mod">
          <ac:chgData name="STAINO Andrea" userId="0c945b25-bd36-446c-b688-0c0cf3817131" providerId="ADAL" clId="{DEF101CF-5F27-4353-A523-EDAC0CBD7CD5}" dt="2022-01-27T16:21:37.998" v="1753" actId="20577"/>
          <ac:spMkLst>
            <pc:docMk/>
            <pc:sldMk cId="3114892540" sldId="296"/>
            <ac:spMk id="16" creationId="{64140E54-4448-45D8-B05D-10FA0A8C41E8}"/>
          </ac:spMkLst>
        </pc:spChg>
        <pc:spChg chg="add del">
          <ac:chgData name="STAINO Andrea" userId="0c945b25-bd36-446c-b688-0c0cf3817131" providerId="ADAL" clId="{DEF101CF-5F27-4353-A523-EDAC0CBD7CD5}" dt="2022-01-27T16:20:42.041" v="1688" actId="478"/>
          <ac:spMkLst>
            <pc:docMk/>
            <pc:sldMk cId="3114892540" sldId="296"/>
            <ac:spMk id="45" creationId="{F89200C5-E19E-49A2-96EC-2A134F75B94F}"/>
          </ac:spMkLst>
        </pc:spChg>
        <pc:spChg chg="add del">
          <ac:chgData name="STAINO Andrea" userId="0c945b25-bd36-446c-b688-0c0cf3817131" providerId="ADAL" clId="{DEF101CF-5F27-4353-A523-EDAC0CBD7CD5}" dt="2022-01-27T16:20:40.045" v="1686" actId="478"/>
          <ac:spMkLst>
            <pc:docMk/>
            <pc:sldMk cId="3114892540" sldId="296"/>
            <ac:spMk id="48" creationId="{5B4AB503-02BA-48C8-B40B-1905B621EBAB}"/>
          </ac:spMkLst>
        </pc:spChg>
        <pc:spChg chg="add del">
          <ac:chgData name="STAINO Andrea" userId="0c945b25-bd36-446c-b688-0c0cf3817131" providerId="ADAL" clId="{DEF101CF-5F27-4353-A523-EDAC0CBD7CD5}" dt="2022-01-27T16:20:40.045" v="1686" actId="478"/>
          <ac:spMkLst>
            <pc:docMk/>
            <pc:sldMk cId="3114892540" sldId="296"/>
            <ac:spMk id="49" creationId="{F39B1D5A-10B8-477E-B3CA-40B36263E8FB}"/>
          </ac:spMkLst>
        </pc:spChg>
        <pc:spChg chg="add del">
          <ac:chgData name="STAINO Andrea" userId="0c945b25-bd36-446c-b688-0c0cf3817131" providerId="ADAL" clId="{DEF101CF-5F27-4353-A523-EDAC0CBD7CD5}" dt="2022-01-27T16:20:40.045" v="1686" actId="478"/>
          <ac:spMkLst>
            <pc:docMk/>
            <pc:sldMk cId="3114892540" sldId="296"/>
            <ac:spMk id="50" creationId="{5C0FF9AE-FC78-4F34-99E4-DA865DE861E9}"/>
          </ac:spMkLst>
        </pc:spChg>
        <pc:spChg chg="add del">
          <ac:chgData name="STAINO Andrea" userId="0c945b25-bd36-446c-b688-0c0cf3817131" providerId="ADAL" clId="{DEF101CF-5F27-4353-A523-EDAC0CBD7CD5}" dt="2022-01-27T16:20:40.045" v="1686" actId="478"/>
          <ac:spMkLst>
            <pc:docMk/>
            <pc:sldMk cId="3114892540" sldId="296"/>
            <ac:spMk id="52" creationId="{5F3A7BE8-3D23-4D15-8845-6671C431A992}"/>
          </ac:spMkLst>
        </pc:spChg>
        <pc:spChg chg="add del">
          <ac:chgData name="STAINO Andrea" userId="0c945b25-bd36-446c-b688-0c0cf3817131" providerId="ADAL" clId="{DEF101CF-5F27-4353-A523-EDAC0CBD7CD5}" dt="2022-01-27T16:20:40.045" v="1686" actId="478"/>
          <ac:spMkLst>
            <pc:docMk/>
            <pc:sldMk cId="3114892540" sldId="296"/>
            <ac:spMk id="53" creationId="{F1442706-C6BF-4C22-9E6C-577FFCE87FA9}"/>
          </ac:spMkLst>
        </pc:spChg>
        <pc:picChg chg="add mod">
          <ac:chgData name="STAINO Andrea" userId="0c945b25-bd36-446c-b688-0c0cf3817131" providerId="ADAL" clId="{DEF101CF-5F27-4353-A523-EDAC0CBD7CD5}" dt="2022-01-27T16:20:51.420" v="1689"/>
          <ac:picMkLst>
            <pc:docMk/>
            <pc:sldMk cId="3114892540" sldId="296"/>
            <ac:picMk id="15" creationId="{5676FA57-0034-465F-97F6-77011D6D38FA}"/>
          </ac:picMkLst>
        </pc:picChg>
        <pc:picChg chg="add del">
          <ac:chgData name="STAINO Andrea" userId="0c945b25-bd36-446c-b688-0c0cf3817131" providerId="ADAL" clId="{DEF101CF-5F27-4353-A523-EDAC0CBD7CD5}" dt="2022-01-27T16:20:40.599" v="1687" actId="478"/>
          <ac:picMkLst>
            <pc:docMk/>
            <pc:sldMk cId="3114892540" sldId="296"/>
            <ac:picMk id="46" creationId="{69E0B359-0F1F-45B8-BE56-6CA17CB0A271}"/>
          </ac:picMkLst>
        </pc:picChg>
        <pc:cxnChg chg="add del mod">
          <ac:chgData name="STAINO Andrea" userId="0c945b25-bd36-446c-b688-0c0cf3817131" providerId="ADAL" clId="{DEF101CF-5F27-4353-A523-EDAC0CBD7CD5}" dt="2022-01-27T16:20:40.045" v="1686" actId="478"/>
          <ac:cxnSpMkLst>
            <pc:docMk/>
            <pc:sldMk cId="3114892540" sldId="296"/>
            <ac:cxnSpMk id="47" creationId="{6A391D3D-0E73-4D37-ABD2-40016AE2423A}"/>
          </ac:cxnSpMkLst>
        </pc:cxnChg>
        <pc:cxnChg chg="add del">
          <ac:chgData name="STAINO Andrea" userId="0c945b25-bd36-446c-b688-0c0cf3817131" providerId="ADAL" clId="{DEF101CF-5F27-4353-A523-EDAC0CBD7CD5}" dt="2022-01-27T16:20:40.045" v="1686" actId="478"/>
          <ac:cxnSpMkLst>
            <pc:docMk/>
            <pc:sldMk cId="3114892540" sldId="296"/>
            <ac:cxnSpMk id="51" creationId="{E1974EA8-8A33-44EC-943A-5FF0CE25B221}"/>
          </ac:cxnSpMkLst>
        </pc:cxnChg>
      </pc:sldChg>
      <pc:sldChg chg="addSp delSp modSp add mod">
        <pc:chgData name="STAINO Andrea" userId="0c945b25-bd36-446c-b688-0c0cf3817131" providerId="ADAL" clId="{DEF101CF-5F27-4353-A523-EDAC0CBD7CD5}" dt="2022-01-27T16:42:43.002" v="1799"/>
        <pc:sldMkLst>
          <pc:docMk/>
          <pc:sldMk cId="453822582" sldId="297"/>
        </pc:sldMkLst>
        <pc:spChg chg="mod">
          <ac:chgData name="STAINO Andrea" userId="0c945b25-bd36-446c-b688-0c0cf3817131" providerId="ADAL" clId="{DEF101CF-5F27-4353-A523-EDAC0CBD7CD5}" dt="2022-01-27T16:42:18.991" v="1757"/>
          <ac:spMkLst>
            <pc:docMk/>
            <pc:sldMk cId="453822582" sldId="297"/>
            <ac:spMk id="2" creationId="{97A6A55B-F1AC-4CA3-AB27-BC142C5E74CF}"/>
          </ac:spMkLst>
        </pc:spChg>
        <pc:spChg chg="mod">
          <ac:chgData name="STAINO Andrea" userId="0c945b25-bd36-446c-b688-0c0cf3817131" providerId="ADAL" clId="{DEF101CF-5F27-4353-A523-EDAC0CBD7CD5}" dt="2022-01-27T16:42:36.044" v="1798" actId="20577"/>
          <ac:spMkLst>
            <pc:docMk/>
            <pc:sldMk cId="453822582" sldId="297"/>
            <ac:spMk id="16" creationId="{64140E54-4448-45D8-B05D-10FA0A8C41E8}"/>
          </ac:spMkLst>
        </pc:spChg>
        <pc:picChg chg="add mod">
          <ac:chgData name="STAINO Andrea" userId="0c945b25-bd36-446c-b688-0c0cf3817131" providerId="ADAL" clId="{DEF101CF-5F27-4353-A523-EDAC0CBD7CD5}" dt="2022-01-27T16:42:43.002" v="1799"/>
          <ac:picMkLst>
            <pc:docMk/>
            <pc:sldMk cId="453822582" sldId="297"/>
            <ac:picMk id="9" creationId="{32B2F5BD-D610-49FA-9889-91B12EC0AD74}"/>
          </ac:picMkLst>
        </pc:picChg>
        <pc:picChg chg="add mod">
          <ac:chgData name="STAINO Andrea" userId="0c945b25-bd36-446c-b688-0c0cf3817131" providerId="ADAL" clId="{DEF101CF-5F27-4353-A523-EDAC0CBD7CD5}" dt="2022-01-27T16:42:43.002" v="1799"/>
          <ac:picMkLst>
            <pc:docMk/>
            <pc:sldMk cId="453822582" sldId="297"/>
            <ac:picMk id="10" creationId="{7E850A54-064E-47D1-BFF4-449973A25A1B}"/>
          </ac:picMkLst>
        </pc:picChg>
        <pc:picChg chg="del">
          <ac:chgData name="STAINO Andrea" userId="0c945b25-bd36-446c-b688-0c0cf3817131" providerId="ADAL" clId="{DEF101CF-5F27-4353-A523-EDAC0CBD7CD5}" dt="2022-01-27T16:42:21.307" v="1758" actId="478"/>
          <ac:picMkLst>
            <pc:docMk/>
            <pc:sldMk cId="453822582" sldId="297"/>
            <ac:picMk id="15" creationId="{5676FA57-0034-465F-97F6-77011D6D38FA}"/>
          </ac:picMkLst>
        </pc:picChg>
      </pc:sldChg>
      <pc:sldChg chg="delSp modSp add mod">
        <pc:chgData name="STAINO Andrea" userId="0c945b25-bd36-446c-b688-0c0cf3817131" providerId="ADAL" clId="{DEF101CF-5F27-4353-A523-EDAC0CBD7CD5}" dt="2022-01-27T16:48:17.889" v="1832" actId="20577"/>
        <pc:sldMkLst>
          <pc:docMk/>
          <pc:sldMk cId="442017106" sldId="298"/>
        </pc:sldMkLst>
        <pc:spChg chg="mod">
          <ac:chgData name="STAINO Andrea" userId="0c945b25-bd36-446c-b688-0c0cf3817131" providerId="ADAL" clId="{DEF101CF-5F27-4353-A523-EDAC0CBD7CD5}" dt="2022-01-27T16:43:06.303" v="1828" actId="20577"/>
          <ac:spMkLst>
            <pc:docMk/>
            <pc:sldMk cId="442017106" sldId="298"/>
            <ac:spMk id="2" creationId="{97A6A55B-F1AC-4CA3-AB27-BC142C5E74CF}"/>
          </ac:spMkLst>
        </pc:spChg>
        <pc:spChg chg="mod">
          <ac:chgData name="STAINO Andrea" userId="0c945b25-bd36-446c-b688-0c0cf3817131" providerId="ADAL" clId="{DEF101CF-5F27-4353-A523-EDAC0CBD7CD5}" dt="2022-01-27T16:48:17.889" v="1832" actId="20577"/>
          <ac:spMkLst>
            <pc:docMk/>
            <pc:sldMk cId="442017106" sldId="298"/>
            <ac:spMk id="16" creationId="{64140E54-4448-45D8-B05D-10FA0A8C41E8}"/>
          </ac:spMkLst>
        </pc:spChg>
        <pc:picChg chg="del">
          <ac:chgData name="STAINO Andrea" userId="0c945b25-bd36-446c-b688-0c0cf3817131" providerId="ADAL" clId="{DEF101CF-5F27-4353-A523-EDAC0CBD7CD5}" dt="2022-01-27T16:43:08.939" v="1830" actId="478"/>
          <ac:picMkLst>
            <pc:docMk/>
            <pc:sldMk cId="442017106" sldId="298"/>
            <ac:picMk id="9" creationId="{32B2F5BD-D610-49FA-9889-91B12EC0AD74}"/>
          </ac:picMkLst>
        </pc:picChg>
        <pc:picChg chg="del">
          <ac:chgData name="STAINO Andrea" userId="0c945b25-bd36-446c-b688-0c0cf3817131" providerId="ADAL" clId="{DEF101CF-5F27-4353-A523-EDAC0CBD7CD5}" dt="2022-01-27T16:43:08.252" v="1829" actId="478"/>
          <ac:picMkLst>
            <pc:docMk/>
            <pc:sldMk cId="442017106" sldId="298"/>
            <ac:picMk id="10" creationId="{7E850A54-064E-47D1-BFF4-449973A25A1B}"/>
          </ac:picMkLst>
        </pc:picChg>
      </pc:sldChg>
      <pc:sldChg chg="modSp add mod">
        <pc:chgData name="STAINO Andrea" userId="0c945b25-bd36-446c-b688-0c0cf3817131" providerId="ADAL" clId="{DEF101CF-5F27-4353-A523-EDAC0CBD7CD5}" dt="2022-01-27T16:49:08.716" v="1896" actId="20577"/>
        <pc:sldMkLst>
          <pc:docMk/>
          <pc:sldMk cId="559830284" sldId="299"/>
        </pc:sldMkLst>
        <pc:spChg chg="mod">
          <ac:chgData name="STAINO Andrea" userId="0c945b25-bd36-446c-b688-0c0cf3817131" providerId="ADAL" clId="{DEF101CF-5F27-4353-A523-EDAC0CBD7CD5}" dt="2022-01-27T16:49:08.716" v="1896" actId="20577"/>
          <ac:spMkLst>
            <pc:docMk/>
            <pc:sldMk cId="559830284" sldId="299"/>
            <ac:spMk id="2" creationId="{97A6A55B-F1AC-4CA3-AB27-BC142C5E74CF}"/>
          </ac:spMkLst>
        </pc:spChg>
        <pc:spChg chg="mod">
          <ac:chgData name="STAINO Andrea" userId="0c945b25-bd36-446c-b688-0c0cf3817131" providerId="ADAL" clId="{DEF101CF-5F27-4353-A523-EDAC0CBD7CD5}" dt="2022-01-27T16:48:49.235" v="1843" actId="27636"/>
          <ac:spMkLst>
            <pc:docMk/>
            <pc:sldMk cId="559830284" sldId="299"/>
            <ac:spMk id="16" creationId="{64140E54-4448-45D8-B05D-10FA0A8C41E8}"/>
          </ac:spMkLst>
        </pc:spChg>
      </pc:sldChg>
      <pc:sldChg chg="modSp mod ord modAnim modNotesTx">
        <pc:chgData name="STAINO Andrea" userId="0c945b25-bd36-446c-b688-0c0cf3817131" providerId="ADAL" clId="{DEF101CF-5F27-4353-A523-EDAC0CBD7CD5}" dt="2022-02-02T11:30:20.396" v="4716"/>
        <pc:sldMkLst>
          <pc:docMk/>
          <pc:sldMk cId="1255816453" sldId="300"/>
        </pc:sldMkLst>
        <pc:spChg chg="mod">
          <ac:chgData name="STAINO Andrea" userId="0c945b25-bd36-446c-b688-0c0cf3817131" providerId="ADAL" clId="{DEF101CF-5F27-4353-A523-EDAC0CBD7CD5}" dt="2022-01-30T14:31:03.080" v="2435" actId="20577"/>
          <ac:spMkLst>
            <pc:docMk/>
            <pc:sldMk cId="1255816453" sldId="300"/>
            <ac:spMk id="15" creationId="{74F7B339-5FA8-42A7-8442-3BB61E48C3B4}"/>
          </ac:spMkLst>
        </pc:spChg>
      </pc:sldChg>
      <pc:sldChg chg="modSp add mod">
        <pc:chgData name="STAINO Andrea" userId="0c945b25-bd36-446c-b688-0c0cf3817131" providerId="ADAL" clId="{DEF101CF-5F27-4353-A523-EDAC0CBD7CD5}" dt="2022-02-02T13:03:04.404" v="4892" actId="20577"/>
        <pc:sldMkLst>
          <pc:docMk/>
          <pc:sldMk cId="2177081880" sldId="301"/>
        </pc:sldMkLst>
        <pc:spChg chg="mod">
          <ac:chgData name="STAINO Andrea" userId="0c945b25-bd36-446c-b688-0c0cf3817131" providerId="ADAL" clId="{DEF101CF-5F27-4353-A523-EDAC0CBD7CD5}" dt="2022-02-02T13:03:04.404" v="4892" actId="20577"/>
          <ac:spMkLst>
            <pc:docMk/>
            <pc:sldMk cId="2177081880" sldId="301"/>
            <ac:spMk id="2" creationId="{97A6A55B-F1AC-4CA3-AB27-BC142C5E74CF}"/>
          </ac:spMkLst>
        </pc:spChg>
        <pc:spChg chg="mod">
          <ac:chgData name="STAINO Andrea" userId="0c945b25-bd36-446c-b688-0c0cf3817131" providerId="ADAL" clId="{DEF101CF-5F27-4353-A523-EDAC0CBD7CD5}" dt="2022-02-02T11:40:42.305" v="4891" actId="5793"/>
          <ac:spMkLst>
            <pc:docMk/>
            <pc:sldMk cId="2177081880" sldId="301"/>
            <ac:spMk id="15" creationId="{74F7B339-5FA8-42A7-8442-3BB61E48C3B4}"/>
          </ac:spMkLst>
        </pc:spChg>
      </pc:sldChg>
      <pc:sldChg chg="addSp delSp modSp add mod modAnim modNotesTx">
        <pc:chgData name="STAINO Andrea" userId="0c945b25-bd36-446c-b688-0c0cf3817131" providerId="ADAL" clId="{DEF101CF-5F27-4353-A523-EDAC0CBD7CD5}" dt="2022-02-04T08:52:27.616" v="4947" actId="20577"/>
        <pc:sldMkLst>
          <pc:docMk/>
          <pc:sldMk cId="2623934245" sldId="302"/>
        </pc:sldMkLst>
        <pc:spChg chg="mod">
          <ac:chgData name="STAINO Andrea" userId="0c945b25-bd36-446c-b688-0c0cf3817131" providerId="ADAL" clId="{DEF101CF-5F27-4353-A523-EDAC0CBD7CD5}" dt="2022-02-01T10:00:05.243" v="2516"/>
          <ac:spMkLst>
            <pc:docMk/>
            <pc:sldMk cId="2623934245" sldId="302"/>
            <ac:spMk id="2" creationId="{97A6A55B-F1AC-4CA3-AB27-BC142C5E74CF}"/>
          </ac:spMkLst>
        </pc:spChg>
        <pc:spChg chg="add mod">
          <ac:chgData name="STAINO Andrea" userId="0c945b25-bd36-446c-b688-0c0cf3817131" providerId="ADAL" clId="{DEF101CF-5F27-4353-A523-EDAC0CBD7CD5}" dt="2022-02-01T19:13:49.058" v="3378" actId="20577"/>
          <ac:spMkLst>
            <pc:docMk/>
            <pc:sldMk cId="2623934245" sldId="302"/>
            <ac:spMk id="6" creationId="{539F5722-496A-46B0-86B3-93273E9AD37F}"/>
          </ac:spMkLst>
        </pc:spChg>
        <pc:spChg chg="add mod">
          <ac:chgData name="STAINO Andrea" userId="0c945b25-bd36-446c-b688-0c0cf3817131" providerId="ADAL" clId="{DEF101CF-5F27-4353-A523-EDAC0CBD7CD5}" dt="2022-02-01T18:58:58.170" v="2808" actId="1076"/>
          <ac:spMkLst>
            <pc:docMk/>
            <pc:sldMk cId="2623934245" sldId="302"/>
            <ac:spMk id="11" creationId="{1B83E785-ADFA-4064-A6EA-80BFE06CE025}"/>
          </ac:spMkLst>
        </pc:spChg>
        <pc:spChg chg="mod">
          <ac:chgData name="STAINO Andrea" userId="0c945b25-bd36-446c-b688-0c0cf3817131" providerId="ADAL" clId="{DEF101CF-5F27-4353-A523-EDAC0CBD7CD5}" dt="2022-02-01T10:01:48.850" v="2521" actId="14100"/>
          <ac:spMkLst>
            <pc:docMk/>
            <pc:sldMk cId="2623934245" sldId="302"/>
            <ac:spMk id="16" creationId="{64140E54-4448-45D8-B05D-10FA0A8C41E8}"/>
          </ac:spMkLst>
        </pc:spChg>
        <pc:spChg chg="add mod">
          <ac:chgData name="STAINO Andrea" userId="0c945b25-bd36-446c-b688-0c0cf3817131" providerId="ADAL" clId="{DEF101CF-5F27-4353-A523-EDAC0CBD7CD5}" dt="2022-02-01T20:04:04.245" v="3496" actId="1038"/>
          <ac:spMkLst>
            <pc:docMk/>
            <pc:sldMk cId="2623934245" sldId="302"/>
            <ac:spMk id="22" creationId="{25E72A7C-F8BA-49DC-A379-07C16AC38F39}"/>
          </ac:spMkLst>
        </pc:spChg>
        <pc:picChg chg="add del mod">
          <ac:chgData name="STAINO Andrea" userId="0c945b25-bd36-446c-b688-0c0cf3817131" providerId="ADAL" clId="{DEF101CF-5F27-4353-A523-EDAC0CBD7CD5}" dt="2022-02-01T18:58:21.109" v="2795" actId="478"/>
          <ac:picMkLst>
            <pc:docMk/>
            <pc:sldMk cId="2623934245" sldId="302"/>
            <ac:picMk id="4" creationId="{3DED5416-FEDE-4515-8336-888615C3B9E3}"/>
          </ac:picMkLst>
        </pc:picChg>
        <pc:picChg chg="add mod ord">
          <ac:chgData name="STAINO Andrea" userId="0c945b25-bd36-446c-b688-0c0cf3817131" providerId="ADAL" clId="{DEF101CF-5F27-4353-A523-EDAC0CBD7CD5}" dt="2022-02-01T19:17:04.672" v="3465" actId="1076"/>
          <ac:picMkLst>
            <pc:docMk/>
            <pc:sldMk cId="2623934245" sldId="302"/>
            <ac:picMk id="10" creationId="{5C544221-0276-4378-8AB0-F8A56CACE446}"/>
          </ac:picMkLst>
        </pc:picChg>
        <pc:picChg chg="add mod">
          <ac:chgData name="STAINO Andrea" userId="0c945b25-bd36-446c-b688-0c0cf3817131" providerId="ADAL" clId="{DEF101CF-5F27-4353-A523-EDAC0CBD7CD5}" dt="2022-02-01T19:16:15.060" v="3460" actId="1076"/>
          <ac:picMkLst>
            <pc:docMk/>
            <pc:sldMk cId="2623934245" sldId="302"/>
            <ac:picMk id="14" creationId="{46195AD8-98A8-4296-89FA-25DBD39D80BB}"/>
          </ac:picMkLst>
        </pc:picChg>
        <pc:picChg chg="del">
          <ac:chgData name="STAINO Andrea" userId="0c945b25-bd36-446c-b688-0c0cf3817131" providerId="ADAL" clId="{DEF101CF-5F27-4353-A523-EDAC0CBD7CD5}" dt="2022-02-01T09:59:34.023" v="2513" actId="478"/>
          <ac:picMkLst>
            <pc:docMk/>
            <pc:sldMk cId="2623934245" sldId="302"/>
            <ac:picMk id="15" creationId="{5676FA57-0034-465F-97F6-77011D6D38FA}"/>
          </ac:picMkLst>
        </pc:picChg>
        <pc:picChg chg="add mod">
          <ac:chgData name="STAINO Andrea" userId="0c945b25-bd36-446c-b688-0c0cf3817131" providerId="ADAL" clId="{DEF101CF-5F27-4353-A523-EDAC0CBD7CD5}" dt="2022-02-01T19:17:27.011" v="3467" actId="1076"/>
          <ac:picMkLst>
            <pc:docMk/>
            <pc:sldMk cId="2623934245" sldId="302"/>
            <ac:picMk id="18" creationId="{F8DC267B-95FB-41EA-9BB5-26A5B0E84BB5}"/>
          </ac:picMkLst>
        </pc:picChg>
        <pc:picChg chg="add mod">
          <ac:chgData name="STAINO Andrea" userId="0c945b25-bd36-446c-b688-0c0cf3817131" providerId="ADAL" clId="{DEF101CF-5F27-4353-A523-EDAC0CBD7CD5}" dt="2022-02-01T19:17:44.279" v="3469" actId="1076"/>
          <ac:picMkLst>
            <pc:docMk/>
            <pc:sldMk cId="2623934245" sldId="302"/>
            <ac:picMk id="20" creationId="{14E2894E-776F-4D78-A327-61D290A7C999}"/>
          </ac:picMkLst>
        </pc:picChg>
      </pc:sldChg>
      <pc:sldChg chg="modSp add mod modAnim">
        <pc:chgData name="STAINO Andrea" userId="0c945b25-bd36-446c-b688-0c0cf3817131" providerId="ADAL" clId="{DEF101CF-5F27-4353-A523-EDAC0CBD7CD5}" dt="2022-02-02T13:03:53.440" v="4943" actId="20577"/>
        <pc:sldMkLst>
          <pc:docMk/>
          <pc:sldMk cId="2959526229" sldId="303"/>
        </pc:sldMkLst>
        <pc:spChg chg="mod">
          <ac:chgData name="STAINO Andrea" userId="0c945b25-bd36-446c-b688-0c0cf3817131" providerId="ADAL" clId="{DEF101CF-5F27-4353-A523-EDAC0CBD7CD5}" dt="2022-02-02T13:03:53.440" v="4943" actId="20577"/>
          <ac:spMkLst>
            <pc:docMk/>
            <pc:sldMk cId="2959526229" sldId="303"/>
            <ac:spMk id="13" creationId="{9EDA588E-7D44-46F1-8D4C-5FD3DB7D0915}"/>
          </ac:spMkLst>
        </pc:spChg>
      </pc:sldChg>
    </pc:docChg>
  </pc:docChgLst>
  <pc:docChgLst>
    <pc:chgData name="STAINO Andrea" userId="0c945b25-bd36-446c-b688-0c0cf3817131" providerId="ADAL" clId="{17CD74BB-3806-408A-BE2A-93BF120E1AAF}"/>
    <pc:docChg chg="modSld">
      <pc:chgData name="STAINO Andrea" userId="0c945b25-bd36-446c-b688-0c0cf3817131" providerId="ADAL" clId="{17CD74BB-3806-408A-BE2A-93BF120E1AAF}" dt="2022-05-01T12:01:46.545" v="6" actId="20577"/>
      <pc:docMkLst>
        <pc:docMk/>
      </pc:docMkLst>
      <pc:sldChg chg="addSp modSp mod">
        <pc:chgData name="STAINO Andrea" userId="0c945b25-bd36-446c-b688-0c0cf3817131" providerId="ADAL" clId="{17CD74BB-3806-408A-BE2A-93BF120E1AAF}" dt="2022-04-09T13:16:55.838" v="5" actId="20577"/>
        <pc:sldMkLst>
          <pc:docMk/>
          <pc:sldMk cId="153823184" sldId="283"/>
        </pc:sldMkLst>
        <pc:spChg chg="add mod">
          <ac:chgData name="STAINO Andrea" userId="0c945b25-bd36-446c-b688-0c0cf3817131" providerId="ADAL" clId="{17CD74BB-3806-408A-BE2A-93BF120E1AAF}" dt="2022-04-09T13:16:55.838" v="5" actId="20577"/>
          <ac:spMkLst>
            <pc:docMk/>
            <pc:sldMk cId="153823184" sldId="283"/>
            <ac:spMk id="49" creationId="{3CB619BE-ED20-4199-BE92-96A4118EAB11}"/>
          </ac:spMkLst>
        </pc:spChg>
      </pc:sldChg>
      <pc:sldChg chg="modNotesTx">
        <pc:chgData name="STAINO Andrea" userId="0c945b25-bd36-446c-b688-0c0cf3817131" providerId="ADAL" clId="{17CD74BB-3806-408A-BE2A-93BF120E1AAF}" dt="2022-05-01T12:01:46.545" v="6" actId="20577"/>
        <pc:sldMkLst>
          <pc:docMk/>
          <pc:sldMk cId="2177081880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919FA-9C14-4EC1-AD2A-BE38CEBFEA2B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AC2A8-EEAE-495E-922F-17B0DFFF3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235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610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76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75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66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839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445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484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054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4353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769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219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739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653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351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579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896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110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25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951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529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955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549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Classification</a:t>
            </a:r>
            <a:r>
              <a:rPr lang="en-GB"/>
              <a:t>: error code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767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46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921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27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60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90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C2A8-EEAE-495E-922F-17B0DFFF328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08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6D973-A7AD-4FA1-A2D4-76077157E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4941D66-C491-4153-9611-7949E4014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54EF8B-24F3-49D9-81A3-4D227CD9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7A87F5-F1E7-4184-836B-8DB3DCAD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DF7C34-B130-4B82-9FD5-E3F3BE46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2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A90EDD-DCF0-445F-98CB-9B6B210F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DD11883-0019-4BD3-A557-14F572505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CFB1DD-F372-44D5-A8E4-FB4A98CD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E99437-5669-43DD-9A96-00FD66657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A78D95-1038-4E4D-83C8-B56D733C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36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17A36EB-02E1-4B3E-9B74-B48C0B49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64CEB6-E086-4061-A411-8412F681A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334E1D-42BE-44CF-B934-4EE7074A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563F3E-5DAF-4831-BE0C-BF878C4D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246E7-B50B-4A9A-8443-6D8205F6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11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FF9AB-D721-4298-921D-77F2DD12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04528F-5E83-4A1A-AAEC-43C6A1D2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04A6E5-631D-413A-9F32-1D33C92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C041FC-FD44-494A-BAC4-2AAC7B48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4EFDD7-9B18-4C8D-A7B7-5A19C549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89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30F599-ED2C-4997-AA0F-9FA5ED765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6DA835-C579-4B79-A911-28B6A1E64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84B411-FFC7-463E-A628-C2B20EAE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6619DE-86EC-4B15-A700-B557D344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9A70F-AF09-4836-98C8-F70CF19F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19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FD3CF-D974-4F9F-902F-8D10F9FA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D3FBCB-B742-433D-873F-C3225098A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96F98EC-A41E-421A-8F12-30A7DAEA0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E3CB9A-394F-4DDD-B0C3-2EC41BCA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C46892-C722-49AF-92B6-8B55204D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9C8E00-CD13-4314-82E1-BDF0A95B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83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62683E-23A7-4BA0-BEEB-1E8A9D7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9FD4EB-64D5-47D1-B83C-293844D32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798234-B8B8-4AE2-B030-9B7BC0200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6BA6C6C-93AF-497B-8935-CBC493E2F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2EB8D3E-40CB-4246-A19E-290C00867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B83DA61-2F17-4EA0-90A0-9D137A063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A3A4E63-253B-4ECC-9B00-F35E69A6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9F762D0-3B7B-4AF3-9A5A-BA40F2E3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66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57E073-570E-4AEF-A19E-03A510A0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74DEBC-2726-41ED-8C36-9359A982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D2525EE-A3FB-4745-8833-4ED0B4B9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AF620D-7E22-4919-A435-32C5C967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0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5D279D8-0471-4ACC-8254-DA42784D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8BACB4-AB46-4CDA-92D4-06CBEE03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AFFA6B-1358-43D6-B609-6B2B177A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48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3A193-7239-4453-8B51-E2CE6B27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BA5032-1440-43AA-85FF-AF4057F7A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F53AC4-A934-4928-A1A0-47D7C74F3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3EBD9A-E711-40F2-BE6B-B690FB2D0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98E923-CF3A-454B-A154-58F310FD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D5C2A7-18F1-4881-A160-4F901656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83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73F08-4EA2-4AA1-A696-26BA80A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AF8D8D5-5AF7-4A87-A833-D2B316D2E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CC335F-C3F7-41F6-9951-C6110661F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E94256-2B9E-4362-AC20-40D615FFD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A6365B-7F3D-440B-83F5-6DBA1052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7B86D-11CB-4BE4-9E95-4B5028C2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1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21E45A-4A6E-41CC-A7CB-47C78269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24D911-2320-4612-A008-3E0FC1993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DBC7DF-0A4B-4A69-A426-F3F3E1546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4168-B4A4-4127-8799-794AF88BF452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487D6-E67B-4A05-856F-36E162E5E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58AA07-129C-4BB0-91B3-E7874F013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05F1D-4D27-48C3-AEEA-45E8A1714B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60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C0EF9E45-F50E-4046-961B-B81BD52C3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985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i="1" dirty="0"/>
              <a:t>Promises, limitations and challenges</a:t>
            </a:r>
            <a:endParaRPr lang="fr-FR" sz="2800" i="1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BA3F07A-501A-4901-9829-B3CB1C78FB95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9B1482F-382F-4E3B-AD60-239844C65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2" y="172006"/>
            <a:ext cx="7560840" cy="1109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17991C9-D16D-45D0-8E71-2E60F6028869}"/>
              </a:ext>
            </a:extLst>
          </p:cNvPr>
          <p:cNvSpPr txBox="1">
            <a:spLocks/>
          </p:cNvSpPr>
          <p:nvPr/>
        </p:nvSpPr>
        <p:spPr>
          <a:xfrm>
            <a:off x="2709809" y="4679447"/>
            <a:ext cx="6772382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Andrea Staino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School of Engineering, Trinity College Dublin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E" sz="2400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Alstom Digital and Integrated Systems</a:t>
            </a:r>
            <a:endParaRPr kumimoji="0" lang="en-IE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0DB92E-DA25-46DB-963C-0EDF3D3D4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800" y="2232051"/>
            <a:ext cx="9931400" cy="1470025"/>
          </a:xfrm>
          <a:solidFill>
            <a:srgbClr val="FFFF00"/>
          </a:solidFill>
          <a:effectLst>
            <a:outerShdw blurRad="635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800" dirty="0"/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8A3BCCD-D2F6-4AEE-9800-9B55936D6D07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9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Sample uses of </a:t>
            </a:r>
            <a:r>
              <a:rPr lang="en-US" sz="3600"/>
              <a:t>Machine Learning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graphicFrame>
        <p:nvGraphicFramePr>
          <p:cNvPr id="19" name="Tableau 7">
            <a:extLst>
              <a:ext uri="{FF2B5EF4-FFF2-40B4-BE49-F238E27FC236}">
                <a16:creationId xmlns:a16="http://schemas.microsoft.com/office/drawing/2014/main" id="{DF9BF235-07FF-4D98-B553-74FBF5722A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888385"/>
              </p:ext>
            </p:extLst>
          </p:nvPr>
        </p:nvGraphicFramePr>
        <p:xfrm>
          <a:off x="2067677" y="2047290"/>
          <a:ext cx="7750092" cy="3198478"/>
        </p:xfrm>
        <a:graphic>
          <a:graphicData uri="http://schemas.openxmlformats.org/drawingml/2006/table">
            <a:tbl>
              <a:tblPr firstRow="1" bandRow="1"/>
              <a:tblGrid>
                <a:gridCol w="3875046">
                  <a:extLst>
                    <a:ext uri="{9D8B030D-6E8A-4147-A177-3AD203B41FA5}">
                      <a16:colId xmlns:a16="http://schemas.microsoft.com/office/drawing/2014/main" val="2804725837"/>
                    </a:ext>
                  </a:extLst>
                </a:gridCol>
                <a:gridCol w="3875046">
                  <a:extLst>
                    <a:ext uri="{9D8B030D-6E8A-4147-A177-3AD203B41FA5}">
                      <a16:colId xmlns:a16="http://schemas.microsoft.com/office/drawing/2014/main" val="9176184"/>
                    </a:ext>
                  </a:extLst>
                </a:gridCol>
              </a:tblGrid>
              <a:tr h="15992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CLASSIFICATION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90A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CLUSTERING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90A8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23814"/>
                  </a:ext>
                </a:extLst>
              </a:tr>
              <a:tr h="15992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b="1" dirty="0">
                          <a:solidFill>
                            <a:schemeClr val="tx2"/>
                          </a:solidFill>
                        </a:rPr>
                        <a:t>REGRESSION</a:t>
                      </a:r>
                      <a:endParaRPr lang="fr-FR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90A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b="1" dirty="0">
                          <a:solidFill>
                            <a:schemeClr val="tx2"/>
                          </a:solidFill>
                        </a:rPr>
                        <a:t>DIMENSIONALITY REDUCTION</a:t>
                      </a:r>
                      <a:endParaRPr lang="fr-FR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90A8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67823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A0856735-9517-49F6-B780-A2065BB1CA3B}"/>
              </a:ext>
            </a:extLst>
          </p:cNvPr>
          <p:cNvSpPr txBox="1"/>
          <p:nvPr/>
        </p:nvSpPr>
        <p:spPr>
          <a:xfrm>
            <a:off x="3096127" y="1786333"/>
            <a:ext cx="2598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SUPERVISED LEARNING</a:t>
            </a:r>
            <a:endParaRPr lang="fr-FR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854EA7D-EA97-4A7B-B20C-A37E2D5EB084}"/>
              </a:ext>
            </a:extLst>
          </p:cNvPr>
          <p:cNvSpPr txBox="1"/>
          <p:nvPr/>
        </p:nvSpPr>
        <p:spPr>
          <a:xfrm>
            <a:off x="6723398" y="1786333"/>
            <a:ext cx="2598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UNSUPERVISED LEARNING</a:t>
            </a:r>
            <a:endParaRPr lang="fr-FR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0941975-F626-48FD-AE91-03469EB53B4F}"/>
              </a:ext>
            </a:extLst>
          </p:cNvPr>
          <p:cNvSpPr txBox="1"/>
          <p:nvPr/>
        </p:nvSpPr>
        <p:spPr>
          <a:xfrm rot="16200000">
            <a:off x="1178403" y="2674954"/>
            <a:ext cx="1516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DISCRETE DATA</a:t>
            </a:r>
            <a:endParaRPr lang="fr-FR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69FF893-E189-470F-B58A-D93470D3C93D}"/>
              </a:ext>
            </a:extLst>
          </p:cNvPr>
          <p:cNvSpPr txBox="1"/>
          <p:nvPr/>
        </p:nvSpPr>
        <p:spPr>
          <a:xfrm rot="16200000">
            <a:off x="1178404" y="4356493"/>
            <a:ext cx="1516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CONTINOUS DATA</a:t>
            </a:r>
            <a:endParaRPr lang="fr-FR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6CD2B5CD-37F8-43BA-B361-86FD868F952D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8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Classification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Goal: predict the class of given data points (e.g. male/female in image recognition; healthy or degraded asset in railway maintenance) </a:t>
            </a:r>
          </a:p>
          <a:p>
            <a:r>
              <a:rPr lang="en-US" sz="2400" dirty="0"/>
              <a:t>Data are divided in two (binary classification) or more classes (multi-class classification)</a:t>
            </a:r>
          </a:p>
          <a:p>
            <a:r>
              <a:rPr lang="en-US" sz="2400" dirty="0"/>
              <a:t>Different techniques can be used:</a:t>
            </a:r>
          </a:p>
          <a:p>
            <a:pPr lvl="1"/>
            <a:r>
              <a:rPr lang="en-US" sz="1800" dirty="0"/>
              <a:t>Decision Trees</a:t>
            </a:r>
          </a:p>
          <a:p>
            <a:pPr lvl="1"/>
            <a:r>
              <a:rPr lang="en-US" sz="1800" dirty="0"/>
              <a:t>K-Nearest Neighbors</a:t>
            </a:r>
          </a:p>
          <a:p>
            <a:pPr lvl="1"/>
            <a:r>
              <a:rPr lang="en-US" sz="1800" dirty="0"/>
              <a:t>Support Vector Machines</a:t>
            </a:r>
          </a:p>
          <a:p>
            <a:pPr lvl="1"/>
            <a:r>
              <a:rPr lang="en-US" sz="1800" dirty="0"/>
              <a:t>Logistic Regression</a:t>
            </a:r>
          </a:p>
          <a:p>
            <a:pPr lvl="1"/>
            <a:r>
              <a:rPr lang="en-US" sz="1800" dirty="0"/>
              <a:t>Artificial Neural Networks</a:t>
            </a:r>
          </a:p>
          <a:p>
            <a:pPr lvl="1"/>
            <a:r>
              <a:rPr lang="en-US" sz="1800" dirty="0"/>
              <a:t>Random Forest</a:t>
            </a:r>
          </a:p>
          <a:p>
            <a:pPr lvl="1"/>
            <a:r>
              <a:rPr lang="en-US" sz="1800" dirty="0"/>
              <a:t>Stochastic Gradient Descent</a:t>
            </a:r>
          </a:p>
          <a:p>
            <a:pPr lvl="1"/>
            <a:r>
              <a:rPr lang="en-US" sz="1800" dirty="0"/>
              <a:t>Naïve Bayes classifier</a:t>
            </a:r>
          </a:p>
          <a:p>
            <a:pPr lvl="1"/>
            <a:r>
              <a:rPr lang="en-US" sz="1800" dirty="0"/>
              <a:t>…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B2D4030-5049-400C-9606-41968D6BF076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3FD02D4-00C7-4BCA-9302-13BCD6A40936}"/>
              </a:ext>
            </a:extLst>
          </p:cNvPr>
          <p:cNvSpPr txBox="1"/>
          <p:nvPr/>
        </p:nvSpPr>
        <p:spPr>
          <a:xfrm>
            <a:off x="6475228" y="3636335"/>
            <a:ext cx="341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label is a discrete variable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1498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Regression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42380" y="1410378"/>
            <a:ext cx="12077701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Goal: predict a </a:t>
            </a:r>
            <a:r>
              <a:rPr lang="en-US" sz="2400" u="sng" dirty="0"/>
              <a:t>continuous</a:t>
            </a:r>
            <a:r>
              <a:rPr lang="en-US" sz="2400" dirty="0"/>
              <a:t>  variable of interest</a:t>
            </a:r>
          </a:p>
          <a:p>
            <a:r>
              <a:rPr lang="en-US" sz="2400" dirty="0"/>
              <a:t>Example: predict the price of house</a:t>
            </a:r>
          </a:p>
          <a:p>
            <a:pPr lvl="1"/>
            <a:r>
              <a:rPr lang="en-US" sz="2000" dirty="0"/>
              <a:t>Given: a dataset that contains </a:t>
            </a:r>
            <a:r>
              <a:rPr lang="en-US" sz="2000" i="1" dirty="0"/>
              <a:t>n</a:t>
            </a:r>
            <a:r>
              <a:rPr lang="en-US" sz="2000" dirty="0"/>
              <a:t> samples: </a:t>
            </a:r>
            <a:r>
              <a:rPr lang="en-US" sz="2000" i="1" dirty="0"/>
              <a:t>(x</a:t>
            </a:r>
            <a:r>
              <a:rPr lang="en-US" sz="2000" i="1" baseline="-25000" dirty="0"/>
              <a:t>1</a:t>
            </a:r>
            <a:r>
              <a:rPr lang="en-US" sz="2000" i="1" dirty="0"/>
              <a:t>, y</a:t>
            </a:r>
            <a:r>
              <a:rPr lang="en-US" sz="2000" i="1" baseline="-25000" dirty="0"/>
              <a:t>1</a:t>
            </a:r>
            <a:r>
              <a:rPr lang="en-US" sz="2000" i="1" dirty="0"/>
              <a:t>), (x</a:t>
            </a:r>
            <a:r>
              <a:rPr lang="en-US" sz="2000" i="1" baseline="-25000" dirty="0"/>
              <a:t>2</a:t>
            </a:r>
            <a:r>
              <a:rPr lang="en-US" sz="2000" i="1" dirty="0"/>
              <a:t>, y</a:t>
            </a:r>
            <a:r>
              <a:rPr lang="en-US" sz="2000" i="1" baseline="-25000" dirty="0"/>
              <a:t>2</a:t>
            </a:r>
            <a:r>
              <a:rPr lang="en-US" sz="2000" i="1" dirty="0"/>
              <a:t>), ….(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i="1" dirty="0"/>
              <a:t>, </a:t>
            </a:r>
            <a:r>
              <a:rPr lang="en-US" sz="2000" i="1" dirty="0" err="1"/>
              <a:t>y</a:t>
            </a:r>
            <a:r>
              <a:rPr lang="en-US" sz="2000" i="1" baseline="-25000" dirty="0" err="1"/>
              <a:t>n</a:t>
            </a:r>
            <a:r>
              <a:rPr lang="en-US" sz="2000" i="1" dirty="0"/>
              <a:t>)</a:t>
            </a:r>
            <a:endParaRPr lang="en-US" b="1" i="1" dirty="0">
              <a:solidFill>
                <a:srgbClr val="FFFFFF"/>
              </a:solidFill>
              <a:latin typeface="Inter"/>
            </a:endParaRPr>
          </a:p>
          <a:p>
            <a:pPr lvl="1"/>
            <a:r>
              <a:rPr lang="en-US" sz="2000" dirty="0"/>
              <a:t>Task: If a house has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s</a:t>
            </a:r>
            <a:r>
              <a:rPr lang="en-US" sz="2000" i="1" baseline="-25000" dirty="0"/>
              <a:t> </a:t>
            </a:r>
            <a:r>
              <a:rPr lang="en-US" sz="2000" dirty="0"/>
              <a:t>sq. ft.,  predict its price </a:t>
            </a:r>
            <a:r>
              <a:rPr lang="en-US" sz="2000" i="1" dirty="0" err="1"/>
              <a:t>y</a:t>
            </a:r>
            <a:r>
              <a:rPr lang="en-US" sz="2000" i="1" baseline="-25000" dirty="0" err="1"/>
              <a:t>s</a:t>
            </a:r>
            <a:r>
              <a:rPr lang="en-US" sz="2000" dirty="0"/>
              <a:t> 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 algn="ctr">
              <a:buNone/>
            </a:pPr>
            <a:r>
              <a:rPr lang="en-US" sz="2800" i="1" dirty="0" err="1"/>
              <a:t>y</a:t>
            </a:r>
            <a:r>
              <a:rPr lang="en-US" sz="2800" i="1" baseline="-25000" dirty="0" err="1"/>
              <a:t>s</a:t>
            </a:r>
            <a:r>
              <a:rPr lang="en-US" sz="2800" dirty="0"/>
              <a:t>  = </a:t>
            </a:r>
            <a:r>
              <a:rPr lang="en-US" sz="2800" i="1" dirty="0"/>
              <a:t>M </a:t>
            </a:r>
            <a:r>
              <a:rPr lang="en-US" sz="2800" i="1" dirty="0" err="1"/>
              <a:t>x</a:t>
            </a:r>
            <a:r>
              <a:rPr lang="en-US" sz="2800" i="1" baseline="-25000" dirty="0" err="1"/>
              <a:t>s</a:t>
            </a:r>
            <a:r>
              <a:rPr lang="en-US" sz="2800" dirty="0"/>
              <a:t> + c  </a:t>
            </a:r>
            <a:r>
              <a:rPr lang="en-US" sz="2000" dirty="0">
                <a:sym typeface="Wingdings" panose="05000000000000000000" pitchFamily="2" charset="2"/>
              </a:rPr>
              <a:t> Linear Regression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u="sng" dirty="0"/>
              <a:t>Supervised learning process</a:t>
            </a:r>
            <a:r>
              <a:rPr lang="en-US" sz="2000" dirty="0"/>
              <a:t>: solving for </a:t>
            </a:r>
            <a:r>
              <a:rPr lang="en-US" sz="2000" i="1" dirty="0"/>
              <a:t>M</a:t>
            </a:r>
            <a:r>
              <a:rPr lang="en-US" sz="2000" dirty="0"/>
              <a:t> and </a:t>
            </a:r>
            <a:r>
              <a:rPr lang="en-US" sz="2000" i="1" dirty="0"/>
              <a:t>c</a:t>
            </a:r>
            <a:r>
              <a:rPr lang="en-US" sz="2000" dirty="0"/>
              <a:t>, given </a:t>
            </a:r>
            <a:r>
              <a:rPr lang="en-US" sz="2000" i="1" dirty="0"/>
              <a:t>(x</a:t>
            </a:r>
            <a:r>
              <a:rPr lang="en-US" sz="2000" i="1" baseline="-25000" dirty="0"/>
              <a:t>1</a:t>
            </a:r>
            <a:r>
              <a:rPr lang="en-US" sz="2000" i="1" dirty="0"/>
              <a:t>, y</a:t>
            </a:r>
            <a:r>
              <a:rPr lang="en-US" sz="2000" i="1" baseline="-25000" dirty="0"/>
              <a:t>1</a:t>
            </a:r>
            <a:r>
              <a:rPr lang="en-US" sz="2000" i="1" dirty="0"/>
              <a:t>), (x</a:t>
            </a:r>
            <a:r>
              <a:rPr lang="en-US" sz="2000" i="1" baseline="-25000" dirty="0"/>
              <a:t>2</a:t>
            </a:r>
            <a:r>
              <a:rPr lang="en-US" sz="2000" i="1" dirty="0"/>
              <a:t>, y</a:t>
            </a:r>
            <a:r>
              <a:rPr lang="en-US" sz="2000" i="1" baseline="-25000" dirty="0"/>
              <a:t>2</a:t>
            </a:r>
            <a:r>
              <a:rPr lang="en-US" sz="2000" i="1" dirty="0"/>
              <a:t>), ….(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i="1" dirty="0"/>
              <a:t>, </a:t>
            </a:r>
            <a:r>
              <a:rPr lang="en-US" sz="2000" i="1" dirty="0" err="1"/>
              <a:t>y</a:t>
            </a:r>
            <a:r>
              <a:rPr lang="en-US" sz="2000" i="1" baseline="-25000" dirty="0" err="1"/>
              <a:t>n</a:t>
            </a:r>
            <a:r>
              <a:rPr lang="en-US" sz="2000" i="1" dirty="0"/>
              <a:t>)</a:t>
            </a:r>
            <a:endParaRPr lang="en-US" sz="1600" b="1" i="1" dirty="0">
              <a:solidFill>
                <a:srgbClr val="FFFFFF"/>
              </a:solidFill>
              <a:latin typeface="Inter"/>
            </a:endParaRPr>
          </a:p>
          <a:p>
            <a:pPr marL="457200" lvl="1" indent="0">
              <a:buNone/>
            </a:pPr>
            <a:endParaRPr lang="en-US" sz="2000" dirty="0"/>
          </a:p>
          <a:p>
            <a:endParaRPr lang="en-US" sz="18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F875E33-5604-4F0B-BD3F-72A830ECC610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13CF47-83D0-43D2-A23A-7A0883ACFBE1}"/>
              </a:ext>
            </a:extLst>
          </p:cNvPr>
          <p:cNvSpPr txBox="1"/>
          <p:nvPr/>
        </p:nvSpPr>
        <p:spPr>
          <a:xfrm>
            <a:off x="6470374" y="1416634"/>
            <a:ext cx="465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x’s: input samples (surface), y’s: labels (price)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2FFE745-42D4-43A0-BE9F-3935726DD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436" y="1977562"/>
            <a:ext cx="3946359" cy="773576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7F5217B-FE18-41B6-AC29-480BD01ECFA7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316579" y="1785966"/>
            <a:ext cx="2479436" cy="47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D00B4BE-6221-4F72-844C-3F63AA8AD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030" y="4031890"/>
            <a:ext cx="4718400" cy="2443548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877EC29-9B27-41DA-A5F7-4F52EE8AAB64}"/>
              </a:ext>
            </a:extLst>
          </p:cNvPr>
          <p:cNvCxnSpPr/>
          <p:nvPr/>
        </p:nvCxnSpPr>
        <p:spPr>
          <a:xfrm>
            <a:off x="3422073" y="3297382"/>
            <a:ext cx="803563" cy="131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016E9F1-7D1D-4DA4-85AD-3743117E5851}"/>
              </a:ext>
            </a:extLst>
          </p:cNvPr>
          <p:cNvCxnSpPr>
            <a:cxnSpLocks/>
          </p:cNvCxnSpPr>
          <p:nvPr/>
        </p:nvCxnSpPr>
        <p:spPr>
          <a:xfrm flipH="1">
            <a:off x="5126182" y="2990438"/>
            <a:ext cx="969818" cy="33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FEAA0CA-672B-4059-9038-409969727BC9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5456020" y="2979768"/>
            <a:ext cx="1436862" cy="40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6DF3FE2-9E78-43BC-BDDC-0A7FC0369E15}"/>
              </a:ext>
            </a:extLst>
          </p:cNvPr>
          <p:cNvCxnSpPr>
            <a:cxnSpLocks/>
          </p:cNvCxnSpPr>
          <p:nvPr/>
        </p:nvCxnSpPr>
        <p:spPr>
          <a:xfrm flipH="1">
            <a:off x="6097830" y="3194940"/>
            <a:ext cx="1868536" cy="23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C1E0A248-27FF-4471-B167-BB58FC304199}"/>
              </a:ext>
            </a:extLst>
          </p:cNvPr>
          <p:cNvSpPr txBox="1"/>
          <p:nvPr/>
        </p:nvSpPr>
        <p:spPr>
          <a:xfrm>
            <a:off x="1913172" y="3123875"/>
            <a:ext cx="159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predicted output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313E25B-16C4-4973-8AEB-89B4522F1808}"/>
              </a:ext>
            </a:extLst>
          </p:cNvPr>
          <p:cNvSpPr txBox="1"/>
          <p:nvPr/>
        </p:nvSpPr>
        <p:spPr>
          <a:xfrm>
            <a:off x="6892882" y="2810491"/>
            <a:ext cx="2347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Input data</a:t>
            </a:r>
            <a:endParaRPr lang="fr-FR" sz="1600" i="1" dirty="0">
              <a:solidFill>
                <a:srgbClr val="0070C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13181C6-794D-4E07-A7EF-059B6343B152}"/>
              </a:ext>
            </a:extLst>
          </p:cNvPr>
          <p:cNvSpPr txBox="1"/>
          <p:nvPr/>
        </p:nvSpPr>
        <p:spPr>
          <a:xfrm>
            <a:off x="5670121" y="2718748"/>
            <a:ext cx="129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coefficient</a:t>
            </a:r>
            <a:endParaRPr lang="fr-FR" sz="1600" dirty="0">
              <a:solidFill>
                <a:srgbClr val="0070C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F358A43-3F02-4E01-A2A0-11EDC2FD3B35}"/>
              </a:ext>
            </a:extLst>
          </p:cNvPr>
          <p:cNvSpPr txBox="1"/>
          <p:nvPr/>
        </p:nvSpPr>
        <p:spPr>
          <a:xfrm>
            <a:off x="7888436" y="2979768"/>
            <a:ext cx="1508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bias</a:t>
            </a:r>
            <a:endParaRPr lang="fr-FR" sz="1600" dirty="0">
              <a:solidFill>
                <a:srgbClr val="0070C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484C6E-66DE-492D-8421-E2BA1A4D6822}"/>
              </a:ext>
            </a:extLst>
          </p:cNvPr>
          <p:cNvSpPr txBox="1"/>
          <p:nvPr/>
        </p:nvSpPr>
        <p:spPr>
          <a:xfrm>
            <a:off x="9154758" y="4518212"/>
            <a:ext cx="225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x: input/feature</a:t>
            </a:r>
          </a:p>
          <a:p>
            <a:r>
              <a:rPr lang="en-GB" dirty="0">
                <a:solidFill>
                  <a:srgbClr val="0070C0"/>
                </a:solidFill>
              </a:rPr>
              <a:t>y: label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1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Regression assignment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42381" y="1410378"/>
            <a:ext cx="5377238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Dataset: Toronto Subway Delay Data</a:t>
            </a:r>
          </a:p>
          <a:p>
            <a:r>
              <a:rPr lang="en-US" sz="1800" b="1" dirty="0"/>
              <a:t>Toronto Subway Delay and Time Length between Trains in Minutes (Jan 2014 -Jun 2021)</a:t>
            </a:r>
          </a:p>
          <a:p>
            <a:r>
              <a:rPr lang="en-US" sz="2400" dirty="0"/>
              <a:t>Question: how to express the delay at given station as a function of the gap between trains? 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Programming assignment: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 a year of your choice, what is the day when the biggest delay occurred?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 for a year of your choice what is the day of the week with the largest cumulated delay?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F875E33-5604-4F0B-BD3F-72A830ECC610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27543-E2C0-4707-9E89-2F50F320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245" y="4159514"/>
            <a:ext cx="3494809" cy="232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2648FE-BEFE-4993-8AB0-DD4EB7743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635" y="1278016"/>
            <a:ext cx="6512065" cy="28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1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features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42380" y="1410378"/>
            <a:ext cx="12077701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71E75BA-0FFA-4E32-965B-A26DFB0F09B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118A403-38D3-4351-9B68-D268961893A6}"/>
                  </a:ext>
                </a:extLst>
              </p:cNvPr>
              <p:cNvSpPr txBox="1"/>
              <p:nvPr/>
            </p:nvSpPr>
            <p:spPr>
              <a:xfrm>
                <a:off x="365760" y="1742739"/>
                <a:ext cx="5488424" cy="36981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1" dirty="0"/>
                  <a:t>House price prediction example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1" dirty="0"/>
              </a:p>
              <a:p>
                <a:endParaRPr lang="en-GB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1" dirty="0"/>
              </a:p>
              <a:p>
                <a:r>
                  <a:rPr lang="en-GB" b="1" dirty="0"/>
                  <a:t>  </a:t>
                </a:r>
                <a:r>
                  <a:rPr lang="en-GB" b="1" dirty="0" err="1"/>
                  <a:t>x</a:t>
                </a:r>
                <a:r>
                  <a:rPr lang="en-GB" b="1" baseline="-25000" dirty="0" err="1"/>
                  <a:t>h</a:t>
                </a:r>
                <a:r>
                  <a:rPr lang="en-GB" b="1" dirty="0"/>
                  <a:t> </a:t>
                </a:r>
                <a:r>
                  <a:rPr lang="en-GB" dirty="0"/>
                  <a:t>ϵ R</a:t>
                </a:r>
                <a:r>
                  <a:rPr lang="en-GB" baseline="30000" dirty="0"/>
                  <a:t>d </a:t>
                </a:r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fr-FR" baseline="30000" dirty="0"/>
                  <a:t>   </a:t>
                </a:r>
                <a:r>
                  <a:rPr lang="fr-FR" dirty="0"/>
                  <a:t>=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𝑠𝑢𝑟𝑓𝑎𝑐𝑒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𝑛𝑢𝑚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𝑏𝑒𝑑𝑟𝑜𝑜𝑚𝑠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𝑙𝑜𝑐𝑎𝑡𝑖𝑜𝑛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baseline="30000" dirty="0"/>
                  <a:t>                    </a:t>
                </a:r>
                <a:r>
                  <a:rPr lang="en-GB" dirty="0"/>
                  <a:t>y</a:t>
                </a:r>
                <a:r>
                  <a:rPr lang="en-GB" baseline="-25000" dirty="0"/>
                  <a:t>h</a:t>
                </a:r>
                <a:r>
                  <a:rPr lang="en-GB" b="1" dirty="0"/>
                  <a:t> </a:t>
                </a:r>
                <a:r>
                  <a:rPr lang="en-GB" dirty="0"/>
                  <a:t>ϵ R : price</a:t>
                </a:r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fr-FR" baseline="300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118A403-38D3-4351-9B68-D26896189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1742739"/>
                <a:ext cx="5488424" cy="3698128"/>
              </a:xfrm>
              <a:prstGeom prst="rect">
                <a:avLst/>
              </a:prstGeom>
              <a:blipFill>
                <a:blip r:embed="rId4"/>
                <a:stretch>
                  <a:fillRect l="-554" t="-8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A96E3A8-5914-4C02-97DD-AC6D9D07F746}"/>
              </a:ext>
            </a:extLst>
          </p:cNvPr>
          <p:cNvSpPr/>
          <p:nvPr/>
        </p:nvSpPr>
        <p:spPr>
          <a:xfrm>
            <a:off x="3818965" y="3371177"/>
            <a:ext cx="559397" cy="135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6E81EFB-AA87-47BD-9018-19ACCD60A603}"/>
              </a:ext>
            </a:extLst>
          </p:cNvPr>
          <p:cNvCxnSpPr>
            <a:cxnSpLocks/>
          </p:cNvCxnSpPr>
          <p:nvPr/>
        </p:nvCxnSpPr>
        <p:spPr>
          <a:xfrm flipH="1" flipV="1">
            <a:off x="645459" y="3506994"/>
            <a:ext cx="290456" cy="1559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198021B-E166-4A1B-9323-DCEB201EE03B}"/>
              </a:ext>
            </a:extLst>
          </p:cNvPr>
          <p:cNvSpPr txBox="1"/>
          <p:nvPr/>
        </p:nvSpPr>
        <p:spPr>
          <a:xfrm>
            <a:off x="365760" y="5066852"/>
            <a:ext cx="1549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Vector of features</a:t>
            </a:r>
            <a:endParaRPr lang="fr-FR" sz="1400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6FCB0CB-2290-4B2D-A61B-7AFD43837E33}"/>
              </a:ext>
            </a:extLst>
          </p:cNvPr>
          <p:cNvCxnSpPr/>
          <p:nvPr/>
        </p:nvCxnSpPr>
        <p:spPr>
          <a:xfrm flipH="1" flipV="1">
            <a:off x="4604273" y="3506993"/>
            <a:ext cx="677732" cy="137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B32063E-32CC-425C-8B0F-F1C2208F883C}"/>
              </a:ext>
            </a:extLst>
          </p:cNvPr>
          <p:cNvSpPr txBox="1"/>
          <p:nvPr/>
        </p:nvSpPr>
        <p:spPr>
          <a:xfrm>
            <a:off x="4985051" y="4862457"/>
            <a:ext cx="86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label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5C1AF51-7167-4401-A59A-D152C3BCDD4E}"/>
                  </a:ext>
                </a:extLst>
              </p:cNvPr>
              <p:cNvSpPr txBox="1"/>
              <p:nvPr/>
            </p:nvSpPr>
            <p:spPr>
              <a:xfrm>
                <a:off x="6056555" y="1749494"/>
                <a:ext cx="5411096" cy="36981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1" dirty="0"/>
                  <a:t>Subway delay example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1" dirty="0"/>
              </a:p>
              <a:p>
                <a:endParaRPr lang="en-GB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1" dirty="0"/>
              </a:p>
              <a:p>
                <a:r>
                  <a:rPr lang="en-GB" b="1" dirty="0"/>
                  <a:t>  </a:t>
                </a:r>
                <a:r>
                  <a:rPr lang="en-GB" b="1" dirty="0" err="1"/>
                  <a:t>x</a:t>
                </a:r>
                <a:r>
                  <a:rPr lang="en-GB" b="1" baseline="-25000" dirty="0" err="1"/>
                  <a:t>s</a:t>
                </a:r>
                <a:r>
                  <a:rPr lang="en-GB" b="1" dirty="0"/>
                  <a:t> </a:t>
                </a:r>
                <a:r>
                  <a:rPr lang="en-GB" dirty="0"/>
                  <a:t>ϵ R</a:t>
                </a:r>
                <a:r>
                  <a:rPr lang="en-GB" baseline="30000" dirty="0"/>
                  <a:t>d </a:t>
                </a:r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fr-FR" baseline="30000" dirty="0"/>
                  <a:t>   </a:t>
                </a:r>
                <a:r>
                  <a:rPr lang="fr-FR" dirty="0"/>
                  <a:t>=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𝐷𝑎𝑡𝑒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𝑇𝑖𝑚𝑒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𝑣𝑒h𝑖𝑐𝑙𝑒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baseline="30000" dirty="0"/>
                  <a:t>                    </a:t>
                </a:r>
                <a:r>
                  <a:rPr lang="en-GB" dirty="0"/>
                  <a:t>y</a:t>
                </a:r>
                <a:r>
                  <a:rPr lang="en-GB" baseline="-25000" dirty="0"/>
                  <a:t>s</a:t>
                </a:r>
                <a:r>
                  <a:rPr lang="en-GB" b="1" dirty="0"/>
                  <a:t> </a:t>
                </a:r>
                <a:r>
                  <a:rPr lang="en-GB" dirty="0"/>
                  <a:t>ϵ R : delay </a:t>
                </a:r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fr-FR" baseline="300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5C1AF51-7167-4401-A59A-D152C3BCD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555" y="1749494"/>
                <a:ext cx="5411096" cy="3698128"/>
              </a:xfrm>
              <a:prstGeom prst="rect">
                <a:avLst/>
              </a:prstGeom>
              <a:blipFill>
                <a:blip r:embed="rId5"/>
                <a:stretch>
                  <a:fillRect l="-675" t="-8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450A6C7-DB7B-4BA7-87CE-1C5FA569CDBE}"/>
              </a:ext>
            </a:extLst>
          </p:cNvPr>
          <p:cNvSpPr txBox="1"/>
          <p:nvPr/>
        </p:nvSpPr>
        <p:spPr>
          <a:xfrm>
            <a:off x="3978305" y="3007881"/>
            <a:ext cx="5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f</a:t>
            </a:r>
            <a:r>
              <a:rPr lang="en-GB" i="1" baseline="-25000" dirty="0" err="1"/>
              <a:t>h</a:t>
            </a:r>
            <a:endParaRPr lang="fr-FR" i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0E67807-853F-4389-94BB-8D3A5B0E092D}"/>
              </a:ext>
            </a:extLst>
          </p:cNvPr>
          <p:cNvSpPr txBox="1"/>
          <p:nvPr/>
        </p:nvSpPr>
        <p:spPr>
          <a:xfrm>
            <a:off x="9098944" y="3069753"/>
            <a:ext cx="5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</a:t>
            </a:r>
            <a:r>
              <a:rPr lang="en-GB" i="1" baseline="-25000" dirty="0"/>
              <a:t>s</a:t>
            </a:r>
            <a:endParaRPr lang="fr-FR" i="1" dirty="0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B3309257-963A-411E-B305-6CB53807D8B3}"/>
              </a:ext>
            </a:extLst>
          </p:cNvPr>
          <p:cNvSpPr/>
          <p:nvPr/>
        </p:nvSpPr>
        <p:spPr>
          <a:xfrm>
            <a:off x="8950362" y="3361092"/>
            <a:ext cx="559397" cy="135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109CC228-8475-472D-B086-D9AC94576233}"/>
              </a:ext>
            </a:extLst>
          </p:cNvPr>
          <p:cNvCxnSpPr>
            <a:cxnSpLocks/>
          </p:cNvCxnSpPr>
          <p:nvPr/>
        </p:nvCxnSpPr>
        <p:spPr>
          <a:xfrm flipV="1">
            <a:off x="1742739" y="3506994"/>
            <a:ext cx="4485939" cy="1559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F582E81-4C20-4563-9CB8-63E4E4A90BB3}"/>
              </a:ext>
            </a:extLst>
          </p:cNvPr>
          <p:cNvCxnSpPr>
            <a:cxnSpLocks/>
          </p:cNvCxnSpPr>
          <p:nvPr/>
        </p:nvCxnSpPr>
        <p:spPr>
          <a:xfrm flipV="1">
            <a:off x="5638598" y="3591803"/>
            <a:ext cx="4041259" cy="1464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15B4F439-8C43-4CC1-86CD-7ABEAD938EC1}"/>
              </a:ext>
            </a:extLst>
          </p:cNvPr>
          <p:cNvSpPr txBox="1"/>
          <p:nvPr/>
        </p:nvSpPr>
        <p:spPr>
          <a:xfrm>
            <a:off x="231288" y="5702456"/>
            <a:ext cx="11526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/>
              <a:t>Supervised learning process</a:t>
            </a:r>
            <a:r>
              <a:rPr lang="en-US" sz="1800" dirty="0"/>
              <a:t>: determine the unknown function </a:t>
            </a:r>
            <a:r>
              <a:rPr lang="en-GB" dirty="0"/>
              <a:t>f, given a training set of labelled examples (</a:t>
            </a:r>
            <a:r>
              <a:rPr lang="en-GB" b="1" dirty="0" err="1"/>
              <a:t>x</a:t>
            </a:r>
            <a:r>
              <a:rPr lang="en-GB" b="1" baseline="30000" dirty="0" err="1"/>
              <a:t>j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GB" dirty="0" err="1"/>
              <a:t>y</a:t>
            </a:r>
            <a:r>
              <a:rPr lang="en-GB" baseline="30000" dirty="0" err="1"/>
              <a:t>j</a:t>
            </a:r>
            <a:r>
              <a:rPr lang="en-GB" dirty="0"/>
              <a:t>) </a:t>
            </a:r>
            <a:endParaRPr lang="fr-FR" dirty="0"/>
          </a:p>
          <a:p>
            <a:r>
              <a:rPr lang="en-US" sz="1800" dirty="0"/>
              <a:t>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553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Model fitting: Underfitting and Overfitting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42380" y="1410378"/>
            <a:ext cx="12077701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9907E9-1274-4A5B-A069-CC3E0E64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0" y="1803997"/>
            <a:ext cx="11391900" cy="4086225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C71E75BA-0FFA-4E32-965B-A26DFB0F09B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08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Agenda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DA588E-7D44-46F1-8D4C-5FD3DB7D0915}"/>
              </a:ext>
            </a:extLst>
          </p:cNvPr>
          <p:cNvSpPr txBox="1">
            <a:spLocks/>
          </p:cNvSpPr>
          <p:nvPr/>
        </p:nvSpPr>
        <p:spPr>
          <a:xfrm>
            <a:off x="305272" y="1621596"/>
            <a:ext cx="11241686" cy="482386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400" b="0" kern="0" dirty="0">
                <a:solidFill>
                  <a:srgbClr val="5A90A8"/>
                </a:solidFill>
              </a:rPr>
              <a:t>AI and Machine Learning: an overview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800" kern="0" dirty="0">
                <a:solidFill>
                  <a:srgbClr val="034694"/>
                </a:solidFill>
              </a:rPr>
              <a:t>AI and Machine Learning for Railway Maintenance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Predictive Maintenance of Air Conditioning Subsystem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Monitoring of compressor performance: test bench and train results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Limitations, challenges and promises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13AA60-88EA-4EB2-92C6-CB91A6871EE7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5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AI-enabled railway maintenance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42380" y="1410378"/>
            <a:ext cx="12077701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Predictive Maintenance vision</a:t>
            </a:r>
            <a:endParaRPr lang="en-US" sz="18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FA47DF8-B1A4-40DC-9AA1-25F475FBF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379" y="2038434"/>
            <a:ext cx="8367642" cy="42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29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Enablers: </a:t>
            </a:r>
            <a:r>
              <a:rPr lang="en-US" sz="3600"/>
              <a:t>The IoT</a:t>
            </a:r>
            <a:r>
              <a:rPr lang="en-US" sz="3600" dirty="0"/>
              <a:t>, The Internet of Trains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42380" y="1410378"/>
            <a:ext cx="12077701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764038-2BCC-4208-A8B2-CD2C1B5F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149" y="1230980"/>
            <a:ext cx="6006282" cy="49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Railway Maintenance and Alstom approach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42380" y="1410378"/>
            <a:ext cx="12077701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13BD1A3-D2DA-4B92-8A37-554B3B809BF1}"/>
              </a:ext>
            </a:extLst>
          </p:cNvPr>
          <p:cNvSpPr txBox="1"/>
          <p:nvPr/>
        </p:nvSpPr>
        <p:spPr>
          <a:xfrm>
            <a:off x="315339" y="1888193"/>
            <a:ext cx="394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Corrective maintenance: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 to failure.</a:t>
            </a:r>
          </a:p>
          <a:p>
            <a:endParaRPr lang="en-GB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Preventive maintenance: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systematically on time/mileage basis (“blindly”).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Predictive maintenance: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tasks triggered by alerts generated by predictive algorithms on the basis of the actual health of the target equipment.</a:t>
            </a:r>
            <a:endParaRPr lang="fr-FR" sz="20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4538AA4-6327-4F0D-BC20-1CD31A6ED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24" y="1888193"/>
            <a:ext cx="5954332" cy="403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137BBB58-13A3-48D6-822C-599D21C7A930}"/>
              </a:ext>
            </a:extLst>
          </p:cNvPr>
          <p:cNvSpPr/>
          <p:nvPr/>
        </p:nvSpPr>
        <p:spPr>
          <a:xfrm>
            <a:off x="4258036" y="3917035"/>
            <a:ext cx="605308" cy="292620"/>
          </a:xfrm>
          <a:prstGeom prst="rightArrow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1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Agenda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DA588E-7D44-46F1-8D4C-5FD3DB7D0915}"/>
              </a:ext>
            </a:extLst>
          </p:cNvPr>
          <p:cNvSpPr txBox="1">
            <a:spLocks/>
          </p:cNvSpPr>
          <p:nvPr/>
        </p:nvSpPr>
        <p:spPr>
          <a:xfrm>
            <a:off x="305272" y="1621596"/>
            <a:ext cx="11241686" cy="482386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AI and Machine Learning: an overview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AI and Machine Learning for Railway Maintenance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Predictive Maintenance of Air Conditioning Subsystem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Monitoring of compressor performance: test bench and train results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Limitations, challenges and promises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13AA60-88EA-4EB2-92C6-CB91A6871EE7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Prognostics and Health Management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42380" y="1410378"/>
            <a:ext cx="12077701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D9ED25-9C7E-43F3-AEB0-BFB40938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638" y="2823411"/>
            <a:ext cx="8238699" cy="3118936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360F273-824E-44A6-8F13-AAC0FA3873BB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set of techniques and tools to enable predictive maintenance and to support corresponding decisions.</a:t>
            </a:r>
          </a:p>
          <a:p>
            <a:r>
              <a:rPr lang="en-US" sz="2400" dirty="0"/>
              <a:t>Three main actions:</a:t>
            </a:r>
          </a:p>
        </p:txBody>
      </p:sp>
    </p:spTree>
    <p:extLst>
      <p:ext uri="{BB962C8B-B14F-4D97-AF65-F5344CB8AC3E}">
        <p14:creationId xmlns:p14="http://schemas.microsoft.com/office/powerpoint/2010/main" val="3514348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Prognostics and Health Management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42380" y="1410378"/>
            <a:ext cx="12077701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360F273-824E-44A6-8F13-AAC0FA3873BB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Detection: a binary classification problem.</a:t>
            </a:r>
          </a:p>
          <a:p>
            <a:pPr lvl="1"/>
            <a:r>
              <a:rPr lang="en-US" sz="2100" dirty="0"/>
              <a:t>based on a set of observed signals, decide whether an asset is in a healthy or rather in a degraded state</a:t>
            </a:r>
          </a:p>
          <a:p>
            <a:r>
              <a:rPr lang="en-US" sz="2400" dirty="0"/>
              <a:t>Diagnostics: in general, a multi-class classification problem.</a:t>
            </a:r>
          </a:p>
          <a:p>
            <a:pPr lvl="1"/>
            <a:r>
              <a:rPr lang="en-US" sz="2100" dirty="0"/>
              <a:t>in case of degradation, determine the type of degradation</a:t>
            </a:r>
          </a:p>
          <a:p>
            <a:r>
              <a:rPr lang="en-US" sz="2400" dirty="0"/>
              <a:t>Prognostics: predicting the RUL</a:t>
            </a:r>
          </a:p>
          <a:p>
            <a:pPr lvl="1"/>
            <a:r>
              <a:rPr lang="en-US" sz="2100" dirty="0"/>
              <a:t> taking uncertainty into account ( models and measurements)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5133C7-1984-46E4-B500-95F3E320A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09" y="4265339"/>
            <a:ext cx="7078688" cy="22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1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PHM models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42380" y="1410378"/>
            <a:ext cx="12077701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32F692E5-5BC7-4709-805F-2CDCA65DD5D9}"/>
              </a:ext>
            </a:extLst>
          </p:cNvPr>
          <p:cNvSpPr txBox="1">
            <a:spLocks/>
          </p:cNvSpPr>
          <p:nvPr/>
        </p:nvSpPr>
        <p:spPr>
          <a:xfrm>
            <a:off x="267403" y="1410378"/>
            <a:ext cx="5781175" cy="45813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Model (physics)-based approach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>
              <a:spcAft>
                <a:spcPts val="1200"/>
              </a:spcAft>
            </a:pPr>
            <a:r>
              <a:rPr lang="en-GB" sz="1800" kern="0" dirty="0"/>
              <a:t>Apply “physics of failure” to estimate time to failure using fault propagation models, e.g.</a:t>
            </a:r>
            <a:endParaRPr lang="en-GB" sz="1600" kern="0" dirty="0"/>
          </a:p>
          <a:p>
            <a:pPr lvl="2"/>
            <a:r>
              <a:rPr lang="en-GB" sz="1400" kern="0" dirty="0"/>
              <a:t>Cumulative damage fatigue models</a:t>
            </a:r>
          </a:p>
          <a:p>
            <a:pPr lvl="2"/>
            <a:r>
              <a:rPr lang="en-GB" sz="1400" kern="0" dirty="0"/>
              <a:t>Crack growth models</a:t>
            </a:r>
          </a:p>
          <a:p>
            <a:pPr lvl="2"/>
            <a:r>
              <a:rPr lang="en-GB" sz="1400" kern="0" dirty="0"/>
              <a:t>Mechanical wear through contact models</a:t>
            </a:r>
          </a:p>
          <a:p>
            <a:pPr lvl="2"/>
            <a:r>
              <a:rPr lang="en-GB" sz="1400" kern="0" dirty="0"/>
              <a:t>Corrosion models</a:t>
            </a:r>
          </a:p>
          <a:p>
            <a:pPr lvl="2"/>
            <a:r>
              <a:rPr lang="en-GB" sz="1400" kern="0" dirty="0"/>
              <a:t>Clogging models</a:t>
            </a:r>
          </a:p>
          <a:p>
            <a:pPr lvl="2"/>
            <a:r>
              <a:rPr lang="en-GB" sz="1400" kern="0" dirty="0"/>
              <a:t>…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C61D6C2-DFF5-4496-BEDB-F7A337058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707" y="2306238"/>
            <a:ext cx="1512168" cy="8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30E5FA5-EB61-4C7F-AAEE-29366368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419" y="2009741"/>
            <a:ext cx="989338" cy="141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C1EFE7F-5405-4B2A-9B7B-DF4B8FCB987E}"/>
              </a:ext>
            </a:extLst>
          </p:cNvPr>
          <p:cNvSpPr txBox="1">
            <a:spLocks/>
          </p:cNvSpPr>
          <p:nvPr/>
        </p:nvSpPr>
        <p:spPr>
          <a:xfrm>
            <a:off x="6269346" y="1410378"/>
            <a:ext cx="5781175" cy="45813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Data-driven approach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>
              <a:spcAft>
                <a:spcPts val="1200"/>
              </a:spcAft>
            </a:pPr>
            <a:r>
              <a:rPr lang="en-GB" sz="1800" kern="0" dirty="0"/>
              <a:t>Learn degradation signatures and rates solely from data, e.g.</a:t>
            </a:r>
          </a:p>
          <a:p>
            <a:pPr lvl="2"/>
            <a:r>
              <a:rPr lang="en-GB" sz="1400" kern="0" dirty="0"/>
              <a:t>Regression models</a:t>
            </a:r>
          </a:p>
          <a:p>
            <a:pPr lvl="2"/>
            <a:r>
              <a:rPr lang="en-GB" sz="1400" kern="0" dirty="0"/>
              <a:t>Neural Networks (ANN, RNN)</a:t>
            </a:r>
          </a:p>
          <a:p>
            <a:pPr lvl="2"/>
            <a:r>
              <a:rPr lang="en-GB" sz="1400" kern="0" dirty="0"/>
              <a:t>Self Organizing Maps (SOM)</a:t>
            </a:r>
          </a:p>
          <a:p>
            <a:pPr lvl="2"/>
            <a:r>
              <a:rPr lang="en-GB" sz="1400" kern="0" dirty="0"/>
              <a:t>Support Vector Machines (SVM)</a:t>
            </a:r>
          </a:p>
          <a:p>
            <a:pPr lvl="2"/>
            <a:r>
              <a:rPr lang="en-GB" sz="1400" kern="0" dirty="0"/>
              <a:t>Bayesian methods </a:t>
            </a:r>
          </a:p>
          <a:p>
            <a:pPr lvl="2"/>
            <a:r>
              <a:rPr lang="en-GB" sz="1400" kern="0" dirty="0"/>
              <a:t>Markov models</a:t>
            </a:r>
          </a:p>
          <a:p>
            <a:pPr lvl="2"/>
            <a:r>
              <a:rPr lang="en-GB" sz="1400" kern="0" dirty="0"/>
              <a:t>…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E608A39B-23EF-4AE8-B330-6E7D38291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34" y="2186915"/>
            <a:ext cx="1666307" cy="108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09398AA8-DAF2-4D3B-9EE9-59C607E96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5" y="2036924"/>
            <a:ext cx="2217565" cy="139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Espace réservé du contenu 11">
            <a:extLst>
              <a:ext uri="{FF2B5EF4-FFF2-40B4-BE49-F238E27FC236}">
                <a16:creationId xmlns:a16="http://schemas.microsoft.com/office/drawing/2014/main" id="{EC3ECAC0-3C06-4D58-A65A-0EEEF283AFD1}"/>
              </a:ext>
            </a:extLst>
          </p:cNvPr>
          <p:cNvSpPr txBox="1">
            <a:spLocks/>
          </p:cNvSpPr>
          <p:nvPr/>
        </p:nvSpPr>
        <p:spPr bwMode="gray">
          <a:xfrm>
            <a:off x="516056" y="6150832"/>
            <a:ext cx="10605600" cy="279067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lvl1pPr marL="268288" indent="-268288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Char char="●"/>
              <a:tabLst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90538" indent="-222250" algn="l" defTabSz="914400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Char char="-"/>
              <a:tabLst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490538" indent="223838" algn="l" defTabSz="914400" rtl="0" eaLnBrk="1" latinLnBrk="0" hangingPunct="1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Char char=""/>
              <a:tabLst/>
              <a:defRPr sz="1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14375" indent="223838" algn="l" defTabSz="914400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Char char="-"/>
              <a:tabLst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38213" indent="223838" algn="l" defTabSz="914400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712788" indent="17640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 typeface="Arial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712788" indent="17640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 typeface="Arial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712788" indent="17640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 typeface="Arial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712788" indent="17640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 typeface="Arial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</a:rPr>
              <a:t>Combinations are possible </a:t>
            </a:r>
            <a:r>
              <a:rPr lang="en-GB" dirty="0">
                <a:solidFill>
                  <a:schemeClr val="tx2"/>
                </a:solidFill>
                <a:sym typeface="Wingdings" panose="05000000000000000000" pitchFamily="2" charset="2"/>
              </a:rPr>
              <a:t> hybrid</a:t>
            </a:r>
            <a:r>
              <a:rPr lang="en-GB" dirty="0">
                <a:solidFill>
                  <a:schemeClr val="tx2"/>
                </a:solidFill>
              </a:rPr>
              <a:t> approach!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57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State detection – evaluation criteria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F7B339-5FA8-42A7-8442-3BB61E48C3B4}"/>
              </a:ext>
            </a:extLst>
          </p:cNvPr>
          <p:cNvSpPr txBox="1">
            <a:spLocks/>
          </p:cNvSpPr>
          <p:nvPr/>
        </p:nvSpPr>
        <p:spPr>
          <a:xfrm>
            <a:off x="42380" y="1410378"/>
            <a:ext cx="12077701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6BC55134-4C96-45BE-864A-709CF4723320}"/>
              </a:ext>
            </a:extLst>
          </p:cNvPr>
          <p:cNvSpPr txBox="1">
            <a:spLocks/>
          </p:cNvSpPr>
          <p:nvPr/>
        </p:nvSpPr>
        <p:spPr>
          <a:xfrm>
            <a:off x="262712" y="1203103"/>
            <a:ext cx="10813032" cy="48245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63" indent="-271463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"/>
              <a:defRPr lang="fr-FR" sz="2000" b="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fr-FR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fr-FR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fr-FR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fr-FR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268288" marR="0" lvl="0" indent="-268288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Arial" pitchFamily="34" charset="0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Detection theory</a:t>
            </a:r>
          </a:p>
          <a:p>
            <a:pPr marL="268288" marR="0" lvl="0" indent="-268288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Arial" pitchFamily="34" charset="0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268288" marR="0" lvl="0" indent="-268288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Arial" pitchFamily="34" charset="0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268288" marR="0" lvl="0" indent="-268288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Arial" pitchFamily="34" charset="0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268288" marR="0" lvl="0" indent="-268288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Arial" pitchFamily="34" charset="0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268288" marR="0" lvl="0" indent="-268288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Arial" pitchFamily="34" charset="0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268288" marR="0" lvl="0" indent="-268288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Arial" pitchFamily="34" charset="0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Confusion matrix for binary classification</a:t>
            </a: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268288" marR="0" lvl="0" indent="-268288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Arial" pitchFamily="34" charset="0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268288" marR="0" lvl="0" indent="-268288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Arial" pitchFamily="34" charset="0"/>
              <a:buChar char="●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271463" marR="0" lvl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271463" marR="0" lvl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271463" marR="0" lvl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271463" marR="0" lvl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3CDE8A1-DB49-4ACB-B860-9179430A7CDD}"/>
              </a:ext>
            </a:extLst>
          </p:cNvPr>
          <p:cNvGrpSpPr/>
          <p:nvPr/>
        </p:nvGrpSpPr>
        <p:grpSpPr>
          <a:xfrm>
            <a:off x="1597680" y="1716124"/>
            <a:ext cx="5477251" cy="2009250"/>
            <a:chOff x="179512" y="1560848"/>
            <a:chExt cx="5477251" cy="2009250"/>
          </a:xfrm>
        </p:grpSpPr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673B93F7-DD8A-45F8-B7A4-347F53593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89" y="1940192"/>
              <a:ext cx="4983907" cy="1622944"/>
            </a:xfrm>
            <a:custGeom>
              <a:avLst/>
              <a:gdLst>
                <a:gd name="T0" fmla="*/ 31 w 3191"/>
                <a:gd name="T1" fmla="*/ 1399 h 1399"/>
                <a:gd name="T2" fmla="*/ 92 w 3191"/>
                <a:gd name="T3" fmla="*/ 1399 h 1399"/>
                <a:gd name="T4" fmla="*/ 158 w 3191"/>
                <a:gd name="T5" fmla="*/ 1399 h 1399"/>
                <a:gd name="T6" fmla="*/ 220 w 3191"/>
                <a:gd name="T7" fmla="*/ 1399 h 1399"/>
                <a:gd name="T8" fmla="*/ 285 w 3191"/>
                <a:gd name="T9" fmla="*/ 1399 h 1399"/>
                <a:gd name="T10" fmla="*/ 351 w 3191"/>
                <a:gd name="T11" fmla="*/ 1399 h 1399"/>
                <a:gd name="T12" fmla="*/ 413 w 3191"/>
                <a:gd name="T13" fmla="*/ 1399 h 1399"/>
                <a:gd name="T14" fmla="*/ 478 w 3191"/>
                <a:gd name="T15" fmla="*/ 1399 h 1399"/>
                <a:gd name="T16" fmla="*/ 540 w 3191"/>
                <a:gd name="T17" fmla="*/ 1399 h 1399"/>
                <a:gd name="T18" fmla="*/ 606 w 3191"/>
                <a:gd name="T19" fmla="*/ 1399 h 1399"/>
                <a:gd name="T20" fmla="*/ 667 w 3191"/>
                <a:gd name="T21" fmla="*/ 1399 h 1399"/>
                <a:gd name="T22" fmla="*/ 733 w 3191"/>
                <a:gd name="T23" fmla="*/ 1399 h 1399"/>
                <a:gd name="T24" fmla="*/ 795 w 3191"/>
                <a:gd name="T25" fmla="*/ 1399 h 1399"/>
                <a:gd name="T26" fmla="*/ 860 w 3191"/>
                <a:gd name="T27" fmla="*/ 1399 h 1399"/>
                <a:gd name="T28" fmla="*/ 922 w 3191"/>
                <a:gd name="T29" fmla="*/ 1399 h 1399"/>
                <a:gd name="T30" fmla="*/ 988 w 3191"/>
                <a:gd name="T31" fmla="*/ 1399 h 1399"/>
                <a:gd name="T32" fmla="*/ 1053 w 3191"/>
                <a:gd name="T33" fmla="*/ 1399 h 1399"/>
                <a:gd name="T34" fmla="*/ 1115 w 3191"/>
                <a:gd name="T35" fmla="*/ 1399 h 1399"/>
                <a:gd name="T36" fmla="*/ 1180 w 3191"/>
                <a:gd name="T37" fmla="*/ 1394 h 1399"/>
                <a:gd name="T38" fmla="*/ 1242 w 3191"/>
                <a:gd name="T39" fmla="*/ 1388 h 1399"/>
                <a:gd name="T40" fmla="*/ 1308 w 3191"/>
                <a:gd name="T41" fmla="*/ 1382 h 1399"/>
                <a:gd name="T42" fmla="*/ 1369 w 3191"/>
                <a:gd name="T43" fmla="*/ 1365 h 1399"/>
                <a:gd name="T44" fmla="*/ 1435 w 3191"/>
                <a:gd name="T45" fmla="*/ 1343 h 1399"/>
                <a:gd name="T46" fmla="*/ 1497 w 3191"/>
                <a:gd name="T47" fmla="*/ 1303 h 1399"/>
                <a:gd name="T48" fmla="*/ 1562 w 3191"/>
                <a:gd name="T49" fmla="*/ 1247 h 1399"/>
                <a:gd name="T50" fmla="*/ 1624 w 3191"/>
                <a:gd name="T51" fmla="*/ 1174 h 1399"/>
                <a:gd name="T52" fmla="*/ 1690 w 3191"/>
                <a:gd name="T53" fmla="*/ 1072 h 1399"/>
                <a:gd name="T54" fmla="*/ 1755 w 3191"/>
                <a:gd name="T55" fmla="*/ 948 h 1399"/>
                <a:gd name="T56" fmla="*/ 1817 w 3191"/>
                <a:gd name="T57" fmla="*/ 801 h 1399"/>
                <a:gd name="T58" fmla="*/ 1883 w 3191"/>
                <a:gd name="T59" fmla="*/ 638 h 1399"/>
                <a:gd name="T60" fmla="*/ 1944 w 3191"/>
                <a:gd name="T61" fmla="*/ 468 h 1399"/>
                <a:gd name="T62" fmla="*/ 2010 w 3191"/>
                <a:gd name="T63" fmla="*/ 305 h 1399"/>
                <a:gd name="T64" fmla="*/ 2072 w 3191"/>
                <a:gd name="T65" fmla="*/ 164 h 1399"/>
                <a:gd name="T66" fmla="*/ 2137 w 3191"/>
                <a:gd name="T67" fmla="*/ 62 h 1399"/>
                <a:gd name="T68" fmla="*/ 2199 w 3191"/>
                <a:gd name="T69" fmla="*/ 6 h 1399"/>
                <a:gd name="T70" fmla="*/ 2265 w 3191"/>
                <a:gd name="T71" fmla="*/ 6 h 1399"/>
                <a:gd name="T72" fmla="*/ 2326 w 3191"/>
                <a:gd name="T73" fmla="*/ 62 h 1399"/>
                <a:gd name="T74" fmla="*/ 2392 w 3191"/>
                <a:gd name="T75" fmla="*/ 164 h 1399"/>
                <a:gd name="T76" fmla="*/ 2457 w 3191"/>
                <a:gd name="T77" fmla="*/ 305 h 1399"/>
                <a:gd name="T78" fmla="*/ 2519 w 3191"/>
                <a:gd name="T79" fmla="*/ 468 h 1399"/>
                <a:gd name="T80" fmla="*/ 2585 w 3191"/>
                <a:gd name="T81" fmla="*/ 638 h 1399"/>
                <a:gd name="T82" fmla="*/ 2647 w 3191"/>
                <a:gd name="T83" fmla="*/ 801 h 1399"/>
                <a:gd name="T84" fmla="*/ 2712 w 3191"/>
                <a:gd name="T85" fmla="*/ 948 h 1399"/>
                <a:gd name="T86" fmla="*/ 2774 w 3191"/>
                <a:gd name="T87" fmla="*/ 1072 h 1399"/>
                <a:gd name="T88" fmla="*/ 2839 w 3191"/>
                <a:gd name="T89" fmla="*/ 1174 h 1399"/>
                <a:gd name="T90" fmla="*/ 2901 w 3191"/>
                <a:gd name="T91" fmla="*/ 1247 h 1399"/>
                <a:gd name="T92" fmla="*/ 2967 w 3191"/>
                <a:gd name="T93" fmla="*/ 1303 h 1399"/>
                <a:gd name="T94" fmla="*/ 3028 w 3191"/>
                <a:gd name="T95" fmla="*/ 1343 h 1399"/>
                <a:gd name="T96" fmla="*/ 3094 w 3191"/>
                <a:gd name="T97" fmla="*/ 1365 h 1399"/>
                <a:gd name="T98" fmla="*/ 3160 w 3191"/>
                <a:gd name="T99" fmla="*/ 1382 h 1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91" h="1399">
                  <a:moveTo>
                    <a:pt x="0" y="1399"/>
                  </a:moveTo>
                  <a:lnTo>
                    <a:pt x="31" y="1399"/>
                  </a:lnTo>
                  <a:lnTo>
                    <a:pt x="62" y="1399"/>
                  </a:lnTo>
                  <a:lnTo>
                    <a:pt x="92" y="1399"/>
                  </a:lnTo>
                  <a:lnTo>
                    <a:pt x="127" y="1399"/>
                  </a:lnTo>
                  <a:lnTo>
                    <a:pt x="158" y="1399"/>
                  </a:lnTo>
                  <a:lnTo>
                    <a:pt x="189" y="1399"/>
                  </a:lnTo>
                  <a:lnTo>
                    <a:pt x="220" y="1399"/>
                  </a:lnTo>
                  <a:lnTo>
                    <a:pt x="254" y="1399"/>
                  </a:lnTo>
                  <a:lnTo>
                    <a:pt x="285" y="1399"/>
                  </a:lnTo>
                  <a:lnTo>
                    <a:pt x="316" y="1399"/>
                  </a:lnTo>
                  <a:lnTo>
                    <a:pt x="351" y="1399"/>
                  </a:lnTo>
                  <a:lnTo>
                    <a:pt x="382" y="1399"/>
                  </a:lnTo>
                  <a:lnTo>
                    <a:pt x="413" y="1399"/>
                  </a:lnTo>
                  <a:lnTo>
                    <a:pt x="444" y="1399"/>
                  </a:lnTo>
                  <a:lnTo>
                    <a:pt x="478" y="1399"/>
                  </a:lnTo>
                  <a:lnTo>
                    <a:pt x="509" y="1399"/>
                  </a:lnTo>
                  <a:lnTo>
                    <a:pt x="540" y="1399"/>
                  </a:lnTo>
                  <a:lnTo>
                    <a:pt x="571" y="1399"/>
                  </a:lnTo>
                  <a:lnTo>
                    <a:pt x="606" y="1399"/>
                  </a:lnTo>
                  <a:lnTo>
                    <a:pt x="636" y="1399"/>
                  </a:lnTo>
                  <a:lnTo>
                    <a:pt x="667" y="1399"/>
                  </a:lnTo>
                  <a:lnTo>
                    <a:pt x="702" y="1399"/>
                  </a:lnTo>
                  <a:lnTo>
                    <a:pt x="733" y="1399"/>
                  </a:lnTo>
                  <a:lnTo>
                    <a:pt x="764" y="1399"/>
                  </a:lnTo>
                  <a:lnTo>
                    <a:pt x="795" y="1399"/>
                  </a:lnTo>
                  <a:lnTo>
                    <a:pt x="829" y="1399"/>
                  </a:lnTo>
                  <a:lnTo>
                    <a:pt x="860" y="1399"/>
                  </a:lnTo>
                  <a:lnTo>
                    <a:pt x="891" y="1399"/>
                  </a:lnTo>
                  <a:lnTo>
                    <a:pt x="922" y="1399"/>
                  </a:lnTo>
                  <a:lnTo>
                    <a:pt x="957" y="1399"/>
                  </a:lnTo>
                  <a:lnTo>
                    <a:pt x="988" y="1399"/>
                  </a:lnTo>
                  <a:lnTo>
                    <a:pt x="1018" y="1399"/>
                  </a:lnTo>
                  <a:lnTo>
                    <a:pt x="1053" y="1399"/>
                  </a:lnTo>
                  <a:lnTo>
                    <a:pt x="1084" y="1399"/>
                  </a:lnTo>
                  <a:lnTo>
                    <a:pt x="1115" y="1399"/>
                  </a:lnTo>
                  <a:lnTo>
                    <a:pt x="1146" y="1399"/>
                  </a:lnTo>
                  <a:lnTo>
                    <a:pt x="1180" y="1394"/>
                  </a:lnTo>
                  <a:lnTo>
                    <a:pt x="1211" y="1394"/>
                  </a:lnTo>
                  <a:lnTo>
                    <a:pt x="1242" y="1388"/>
                  </a:lnTo>
                  <a:lnTo>
                    <a:pt x="1273" y="1388"/>
                  </a:lnTo>
                  <a:lnTo>
                    <a:pt x="1308" y="1382"/>
                  </a:lnTo>
                  <a:lnTo>
                    <a:pt x="1339" y="1377"/>
                  </a:lnTo>
                  <a:lnTo>
                    <a:pt x="1369" y="1365"/>
                  </a:lnTo>
                  <a:lnTo>
                    <a:pt x="1404" y="1354"/>
                  </a:lnTo>
                  <a:lnTo>
                    <a:pt x="1435" y="1343"/>
                  </a:lnTo>
                  <a:lnTo>
                    <a:pt x="1466" y="1326"/>
                  </a:lnTo>
                  <a:lnTo>
                    <a:pt x="1497" y="1303"/>
                  </a:lnTo>
                  <a:lnTo>
                    <a:pt x="1532" y="1275"/>
                  </a:lnTo>
                  <a:lnTo>
                    <a:pt x="1562" y="1247"/>
                  </a:lnTo>
                  <a:lnTo>
                    <a:pt x="1593" y="1213"/>
                  </a:lnTo>
                  <a:lnTo>
                    <a:pt x="1624" y="1174"/>
                  </a:lnTo>
                  <a:lnTo>
                    <a:pt x="1659" y="1123"/>
                  </a:lnTo>
                  <a:lnTo>
                    <a:pt x="1690" y="1072"/>
                  </a:lnTo>
                  <a:lnTo>
                    <a:pt x="1721" y="1010"/>
                  </a:lnTo>
                  <a:lnTo>
                    <a:pt x="1755" y="948"/>
                  </a:lnTo>
                  <a:lnTo>
                    <a:pt x="1786" y="875"/>
                  </a:lnTo>
                  <a:lnTo>
                    <a:pt x="1817" y="801"/>
                  </a:lnTo>
                  <a:lnTo>
                    <a:pt x="1848" y="717"/>
                  </a:lnTo>
                  <a:lnTo>
                    <a:pt x="1883" y="638"/>
                  </a:lnTo>
                  <a:lnTo>
                    <a:pt x="1913" y="553"/>
                  </a:lnTo>
                  <a:lnTo>
                    <a:pt x="1944" y="468"/>
                  </a:lnTo>
                  <a:lnTo>
                    <a:pt x="1975" y="384"/>
                  </a:lnTo>
                  <a:lnTo>
                    <a:pt x="2010" y="305"/>
                  </a:lnTo>
                  <a:lnTo>
                    <a:pt x="2041" y="232"/>
                  </a:lnTo>
                  <a:lnTo>
                    <a:pt x="2072" y="164"/>
                  </a:lnTo>
                  <a:lnTo>
                    <a:pt x="2106" y="107"/>
                  </a:lnTo>
                  <a:lnTo>
                    <a:pt x="2137" y="62"/>
                  </a:lnTo>
                  <a:lnTo>
                    <a:pt x="2168" y="28"/>
                  </a:lnTo>
                  <a:lnTo>
                    <a:pt x="2199" y="6"/>
                  </a:lnTo>
                  <a:lnTo>
                    <a:pt x="2234" y="0"/>
                  </a:lnTo>
                  <a:lnTo>
                    <a:pt x="2265" y="6"/>
                  </a:lnTo>
                  <a:lnTo>
                    <a:pt x="2295" y="28"/>
                  </a:lnTo>
                  <a:lnTo>
                    <a:pt x="2326" y="62"/>
                  </a:lnTo>
                  <a:lnTo>
                    <a:pt x="2361" y="107"/>
                  </a:lnTo>
                  <a:lnTo>
                    <a:pt x="2392" y="164"/>
                  </a:lnTo>
                  <a:lnTo>
                    <a:pt x="2423" y="232"/>
                  </a:lnTo>
                  <a:lnTo>
                    <a:pt x="2457" y="305"/>
                  </a:lnTo>
                  <a:lnTo>
                    <a:pt x="2488" y="384"/>
                  </a:lnTo>
                  <a:lnTo>
                    <a:pt x="2519" y="468"/>
                  </a:lnTo>
                  <a:lnTo>
                    <a:pt x="2550" y="553"/>
                  </a:lnTo>
                  <a:lnTo>
                    <a:pt x="2585" y="638"/>
                  </a:lnTo>
                  <a:lnTo>
                    <a:pt x="2616" y="717"/>
                  </a:lnTo>
                  <a:lnTo>
                    <a:pt x="2647" y="801"/>
                  </a:lnTo>
                  <a:lnTo>
                    <a:pt x="2677" y="875"/>
                  </a:lnTo>
                  <a:lnTo>
                    <a:pt x="2712" y="948"/>
                  </a:lnTo>
                  <a:lnTo>
                    <a:pt x="2743" y="1010"/>
                  </a:lnTo>
                  <a:lnTo>
                    <a:pt x="2774" y="1072"/>
                  </a:lnTo>
                  <a:lnTo>
                    <a:pt x="2809" y="1123"/>
                  </a:lnTo>
                  <a:lnTo>
                    <a:pt x="2839" y="1174"/>
                  </a:lnTo>
                  <a:lnTo>
                    <a:pt x="2870" y="1213"/>
                  </a:lnTo>
                  <a:lnTo>
                    <a:pt x="2901" y="1247"/>
                  </a:lnTo>
                  <a:lnTo>
                    <a:pt x="2936" y="1275"/>
                  </a:lnTo>
                  <a:lnTo>
                    <a:pt x="2967" y="1303"/>
                  </a:lnTo>
                  <a:lnTo>
                    <a:pt x="2998" y="1326"/>
                  </a:lnTo>
                  <a:lnTo>
                    <a:pt x="3028" y="1343"/>
                  </a:lnTo>
                  <a:lnTo>
                    <a:pt x="3063" y="1354"/>
                  </a:lnTo>
                  <a:lnTo>
                    <a:pt x="3094" y="1365"/>
                  </a:lnTo>
                  <a:lnTo>
                    <a:pt x="3125" y="1377"/>
                  </a:lnTo>
                  <a:lnTo>
                    <a:pt x="3160" y="1382"/>
                  </a:lnTo>
                  <a:lnTo>
                    <a:pt x="3191" y="1388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DBD6B5AF-53BB-4D8A-87A3-C8BF3915F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2245" y="3347362"/>
              <a:ext cx="1996062" cy="222734"/>
            </a:xfrm>
            <a:custGeom>
              <a:avLst/>
              <a:gdLst>
                <a:gd name="T0" fmla="*/ 0 w 1278"/>
                <a:gd name="T1" fmla="*/ 0 h 192"/>
                <a:gd name="T2" fmla="*/ 62 w 1278"/>
                <a:gd name="T3" fmla="*/ 62 h 192"/>
                <a:gd name="T4" fmla="*/ 128 w 1278"/>
                <a:gd name="T5" fmla="*/ 113 h 192"/>
                <a:gd name="T6" fmla="*/ 193 w 1278"/>
                <a:gd name="T7" fmla="*/ 141 h 192"/>
                <a:gd name="T8" fmla="*/ 255 w 1278"/>
                <a:gd name="T9" fmla="*/ 164 h 192"/>
                <a:gd name="T10" fmla="*/ 321 w 1278"/>
                <a:gd name="T11" fmla="*/ 175 h 192"/>
                <a:gd name="T12" fmla="*/ 382 w 1278"/>
                <a:gd name="T13" fmla="*/ 181 h 192"/>
                <a:gd name="T14" fmla="*/ 448 w 1278"/>
                <a:gd name="T15" fmla="*/ 186 h 192"/>
                <a:gd name="T16" fmla="*/ 510 w 1278"/>
                <a:gd name="T17" fmla="*/ 186 h 192"/>
                <a:gd name="T18" fmla="*/ 575 w 1278"/>
                <a:gd name="T19" fmla="*/ 186 h 192"/>
                <a:gd name="T20" fmla="*/ 637 w 1278"/>
                <a:gd name="T21" fmla="*/ 186 h 192"/>
                <a:gd name="T22" fmla="*/ 703 w 1278"/>
                <a:gd name="T23" fmla="*/ 186 h 192"/>
                <a:gd name="T24" fmla="*/ 764 w 1278"/>
                <a:gd name="T25" fmla="*/ 186 h 192"/>
                <a:gd name="T26" fmla="*/ 830 w 1278"/>
                <a:gd name="T27" fmla="*/ 186 h 192"/>
                <a:gd name="T28" fmla="*/ 896 w 1278"/>
                <a:gd name="T29" fmla="*/ 186 h 192"/>
                <a:gd name="T30" fmla="*/ 957 w 1278"/>
                <a:gd name="T31" fmla="*/ 186 h 192"/>
                <a:gd name="T32" fmla="*/ 1023 w 1278"/>
                <a:gd name="T33" fmla="*/ 186 h 192"/>
                <a:gd name="T34" fmla="*/ 1085 w 1278"/>
                <a:gd name="T35" fmla="*/ 186 h 192"/>
                <a:gd name="T36" fmla="*/ 1150 w 1278"/>
                <a:gd name="T37" fmla="*/ 186 h 192"/>
                <a:gd name="T38" fmla="*/ 1212 w 1278"/>
                <a:gd name="T39" fmla="*/ 186 h 192"/>
                <a:gd name="T40" fmla="*/ 1278 w 1278"/>
                <a:gd name="T41" fmla="*/ 186 h 192"/>
                <a:gd name="T42" fmla="*/ 1247 w 1278"/>
                <a:gd name="T43" fmla="*/ 192 h 192"/>
                <a:gd name="T44" fmla="*/ 1181 w 1278"/>
                <a:gd name="T45" fmla="*/ 192 h 192"/>
                <a:gd name="T46" fmla="*/ 1115 w 1278"/>
                <a:gd name="T47" fmla="*/ 192 h 192"/>
                <a:gd name="T48" fmla="*/ 1054 w 1278"/>
                <a:gd name="T49" fmla="*/ 192 h 192"/>
                <a:gd name="T50" fmla="*/ 988 w 1278"/>
                <a:gd name="T51" fmla="*/ 192 h 192"/>
                <a:gd name="T52" fmla="*/ 926 w 1278"/>
                <a:gd name="T53" fmla="*/ 192 h 192"/>
                <a:gd name="T54" fmla="*/ 861 w 1278"/>
                <a:gd name="T55" fmla="*/ 192 h 192"/>
                <a:gd name="T56" fmla="*/ 799 w 1278"/>
                <a:gd name="T57" fmla="*/ 192 h 192"/>
                <a:gd name="T58" fmla="*/ 734 w 1278"/>
                <a:gd name="T59" fmla="*/ 192 h 192"/>
                <a:gd name="T60" fmla="*/ 672 w 1278"/>
                <a:gd name="T61" fmla="*/ 192 h 192"/>
                <a:gd name="T62" fmla="*/ 606 w 1278"/>
                <a:gd name="T63" fmla="*/ 192 h 192"/>
                <a:gd name="T64" fmla="*/ 544 w 1278"/>
                <a:gd name="T65" fmla="*/ 192 h 192"/>
                <a:gd name="T66" fmla="*/ 479 w 1278"/>
                <a:gd name="T67" fmla="*/ 192 h 192"/>
                <a:gd name="T68" fmla="*/ 413 w 1278"/>
                <a:gd name="T69" fmla="*/ 192 h 192"/>
                <a:gd name="T70" fmla="*/ 352 w 1278"/>
                <a:gd name="T71" fmla="*/ 192 h 192"/>
                <a:gd name="T72" fmla="*/ 286 w 1278"/>
                <a:gd name="T73" fmla="*/ 192 h 192"/>
                <a:gd name="T74" fmla="*/ 224 w 1278"/>
                <a:gd name="T75" fmla="*/ 192 h 192"/>
                <a:gd name="T76" fmla="*/ 159 w 1278"/>
                <a:gd name="T77" fmla="*/ 192 h 192"/>
                <a:gd name="T78" fmla="*/ 97 w 1278"/>
                <a:gd name="T79" fmla="*/ 192 h 192"/>
                <a:gd name="T80" fmla="*/ 31 w 1278"/>
                <a:gd name="T81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78" h="192">
                  <a:moveTo>
                    <a:pt x="0" y="192"/>
                  </a:moveTo>
                  <a:lnTo>
                    <a:pt x="0" y="0"/>
                  </a:lnTo>
                  <a:lnTo>
                    <a:pt x="31" y="34"/>
                  </a:lnTo>
                  <a:lnTo>
                    <a:pt x="62" y="62"/>
                  </a:lnTo>
                  <a:lnTo>
                    <a:pt x="97" y="90"/>
                  </a:lnTo>
                  <a:lnTo>
                    <a:pt x="128" y="113"/>
                  </a:lnTo>
                  <a:lnTo>
                    <a:pt x="159" y="130"/>
                  </a:lnTo>
                  <a:lnTo>
                    <a:pt x="193" y="141"/>
                  </a:lnTo>
                  <a:lnTo>
                    <a:pt x="224" y="152"/>
                  </a:lnTo>
                  <a:lnTo>
                    <a:pt x="255" y="164"/>
                  </a:lnTo>
                  <a:lnTo>
                    <a:pt x="286" y="169"/>
                  </a:lnTo>
                  <a:lnTo>
                    <a:pt x="321" y="175"/>
                  </a:lnTo>
                  <a:lnTo>
                    <a:pt x="352" y="175"/>
                  </a:lnTo>
                  <a:lnTo>
                    <a:pt x="382" y="181"/>
                  </a:lnTo>
                  <a:lnTo>
                    <a:pt x="413" y="181"/>
                  </a:lnTo>
                  <a:lnTo>
                    <a:pt x="448" y="186"/>
                  </a:lnTo>
                  <a:lnTo>
                    <a:pt x="479" y="186"/>
                  </a:lnTo>
                  <a:lnTo>
                    <a:pt x="510" y="186"/>
                  </a:lnTo>
                  <a:lnTo>
                    <a:pt x="544" y="186"/>
                  </a:lnTo>
                  <a:lnTo>
                    <a:pt x="575" y="186"/>
                  </a:lnTo>
                  <a:lnTo>
                    <a:pt x="606" y="186"/>
                  </a:lnTo>
                  <a:lnTo>
                    <a:pt x="637" y="186"/>
                  </a:lnTo>
                  <a:lnTo>
                    <a:pt x="672" y="186"/>
                  </a:lnTo>
                  <a:lnTo>
                    <a:pt x="703" y="186"/>
                  </a:lnTo>
                  <a:lnTo>
                    <a:pt x="734" y="186"/>
                  </a:lnTo>
                  <a:lnTo>
                    <a:pt x="764" y="186"/>
                  </a:lnTo>
                  <a:lnTo>
                    <a:pt x="799" y="186"/>
                  </a:lnTo>
                  <a:lnTo>
                    <a:pt x="830" y="186"/>
                  </a:lnTo>
                  <a:lnTo>
                    <a:pt x="861" y="186"/>
                  </a:lnTo>
                  <a:lnTo>
                    <a:pt x="896" y="186"/>
                  </a:lnTo>
                  <a:lnTo>
                    <a:pt x="926" y="186"/>
                  </a:lnTo>
                  <a:lnTo>
                    <a:pt x="957" y="186"/>
                  </a:lnTo>
                  <a:lnTo>
                    <a:pt x="988" y="186"/>
                  </a:lnTo>
                  <a:lnTo>
                    <a:pt x="1023" y="186"/>
                  </a:lnTo>
                  <a:lnTo>
                    <a:pt x="1054" y="186"/>
                  </a:lnTo>
                  <a:lnTo>
                    <a:pt x="1085" y="186"/>
                  </a:lnTo>
                  <a:lnTo>
                    <a:pt x="1115" y="186"/>
                  </a:lnTo>
                  <a:lnTo>
                    <a:pt x="1150" y="186"/>
                  </a:lnTo>
                  <a:lnTo>
                    <a:pt x="1181" y="186"/>
                  </a:lnTo>
                  <a:lnTo>
                    <a:pt x="1212" y="186"/>
                  </a:lnTo>
                  <a:lnTo>
                    <a:pt x="1247" y="186"/>
                  </a:lnTo>
                  <a:lnTo>
                    <a:pt x="1278" y="186"/>
                  </a:lnTo>
                  <a:lnTo>
                    <a:pt x="1278" y="192"/>
                  </a:lnTo>
                  <a:lnTo>
                    <a:pt x="1247" y="192"/>
                  </a:lnTo>
                  <a:lnTo>
                    <a:pt x="1212" y="192"/>
                  </a:lnTo>
                  <a:lnTo>
                    <a:pt x="1181" y="192"/>
                  </a:lnTo>
                  <a:lnTo>
                    <a:pt x="1150" y="192"/>
                  </a:lnTo>
                  <a:lnTo>
                    <a:pt x="1115" y="192"/>
                  </a:lnTo>
                  <a:lnTo>
                    <a:pt x="1085" y="192"/>
                  </a:lnTo>
                  <a:lnTo>
                    <a:pt x="1054" y="192"/>
                  </a:lnTo>
                  <a:lnTo>
                    <a:pt x="1023" y="192"/>
                  </a:lnTo>
                  <a:lnTo>
                    <a:pt x="988" y="192"/>
                  </a:lnTo>
                  <a:lnTo>
                    <a:pt x="957" y="192"/>
                  </a:lnTo>
                  <a:lnTo>
                    <a:pt x="926" y="192"/>
                  </a:lnTo>
                  <a:lnTo>
                    <a:pt x="896" y="192"/>
                  </a:lnTo>
                  <a:lnTo>
                    <a:pt x="861" y="192"/>
                  </a:lnTo>
                  <a:lnTo>
                    <a:pt x="830" y="192"/>
                  </a:lnTo>
                  <a:lnTo>
                    <a:pt x="799" y="192"/>
                  </a:lnTo>
                  <a:lnTo>
                    <a:pt x="764" y="192"/>
                  </a:lnTo>
                  <a:lnTo>
                    <a:pt x="734" y="192"/>
                  </a:lnTo>
                  <a:lnTo>
                    <a:pt x="703" y="192"/>
                  </a:lnTo>
                  <a:lnTo>
                    <a:pt x="672" y="192"/>
                  </a:lnTo>
                  <a:lnTo>
                    <a:pt x="637" y="192"/>
                  </a:lnTo>
                  <a:lnTo>
                    <a:pt x="606" y="192"/>
                  </a:lnTo>
                  <a:lnTo>
                    <a:pt x="575" y="192"/>
                  </a:lnTo>
                  <a:lnTo>
                    <a:pt x="544" y="192"/>
                  </a:lnTo>
                  <a:lnTo>
                    <a:pt x="510" y="192"/>
                  </a:lnTo>
                  <a:lnTo>
                    <a:pt x="479" y="192"/>
                  </a:lnTo>
                  <a:lnTo>
                    <a:pt x="448" y="192"/>
                  </a:lnTo>
                  <a:lnTo>
                    <a:pt x="413" y="192"/>
                  </a:lnTo>
                  <a:lnTo>
                    <a:pt x="382" y="192"/>
                  </a:lnTo>
                  <a:lnTo>
                    <a:pt x="352" y="192"/>
                  </a:lnTo>
                  <a:lnTo>
                    <a:pt x="321" y="192"/>
                  </a:lnTo>
                  <a:lnTo>
                    <a:pt x="286" y="192"/>
                  </a:lnTo>
                  <a:lnTo>
                    <a:pt x="255" y="192"/>
                  </a:lnTo>
                  <a:lnTo>
                    <a:pt x="224" y="192"/>
                  </a:lnTo>
                  <a:lnTo>
                    <a:pt x="193" y="192"/>
                  </a:lnTo>
                  <a:lnTo>
                    <a:pt x="159" y="192"/>
                  </a:lnTo>
                  <a:lnTo>
                    <a:pt x="128" y="192"/>
                  </a:lnTo>
                  <a:lnTo>
                    <a:pt x="97" y="192"/>
                  </a:lnTo>
                  <a:lnTo>
                    <a:pt x="62" y="192"/>
                  </a:lnTo>
                  <a:lnTo>
                    <a:pt x="31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09A6C5">
                <a:lumMod val="60000"/>
                <a:lumOff val="4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0C2AC3F6-41B3-4BE6-B456-6811647F2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2245" y="3347362"/>
              <a:ext cx="1996062" cy="222734"/>
            </a:xfrm>
            <a:custGeom>
              <a:avLst/>
              <a:gdLst>
                <a:gd name="T0" fmla="*/ 0 w 1278"/>
                <a:gd name="T1" fmla="*/ 0 h 192"/>
                <a:gd name="T2" fmla="*/ 62 w 1278"/>
                <a:gd name="T3" fmla="*/ 62 h 192"/>
                <a:gd name="T4" fmla="*/ 128 w 1278"/>
                <a:gd name="T5" fmla="*/ 113 h 192"/>
                <a:gd name="T6" fmla="*/ 193 w 1278"/>
                <a:gd name="T7" fmla="*/ 141 h 192"/>
                <a:gd name="T8" fmla="*/ 255 w 1278"/>
                <a:gd name="T9" fmla="*/ 164 h 192"/>
                <a:gd name="T10" fmla="*/ 321 w 1278"/>
                <a:gd name="T11" fmla="*/ 175 h 192"/>
                <a:gd name="T12" fmla="*/ 382 w 1278"/>
                <a:gd name="T13" fmla="*/ 181 h 192"/>
                <a:gd name="T14" fmla="*/ 448 w 1278"/>
                <a:gd name="T15" fmla="*/ 186 h 192"/>
                <a:gd name="T16" fmla="*/ 510 w 1278"/>
                <a:gd name="T17" fmla="*/ 186 h 192"/>
                <a:gd name="T18" fmla="*/ 575 w 1278"/>
                <a:gd name="T19" fmla="*/ 186 h 192"/>
                <a:gd name="T20" fmla="*/ 637 w 1278"/>
                <a:gd name="T21" fmla="*/ 186 h 192"/>
                <a:gd name="T22" fmla="*/ 703 w 1278"/>
                <a:gd name="T23" fmla="*/ 186 h 192"/>
                <a:gd name="T24" fmla="*/ 764 w 1278"/>
                <a:gd name="T25" fmla="*/ 186 h 192"/>
                <a:gd name="T26" fmla="*/ 830 w 1278"/>
                <a:gd name="T27" fmla="*/ 186 h 192"/>
                <a:gd name="T28" fmla="*/ 896 w 1278"/>
                <a:gd name="T29" fmla="*/ 186 h 192"/>
                <a:gd name="T30" fmla="*/ 957 w 1278"/>
                <a:gd name="T31" fmla="*/ 186 h 192"/>
                <a:gd name="T32" fmla="*/ 1023 w 1278"/>
                <a:gd name="T33" fmla="*/ 186 h 192"/>
                <a:gd name="T34" fmla="*/ 1085 w 1278"/>
                <a:gd name="T35" fmla="*/ 186 h 192"/>
                <a:gd name="T36" fmla="*/ 1150 w 1278"/>
                <a:gd name="T37" fmla="*/ 186 h 192"/>
                <a:gd name="T38" fmla="*/ 1212 w 1278"/>
                <a:gd name="T39" fmla="*/ 186 h 192"/>
                <a:gd name="T40" fmla="*/ 1278 w 1278"/>
                <a:gd name="T41" fmla="*/ 186 h 192"/>
                <a:gd name="T42" fmla="*/ 1247 w 1278"/>
                <a:gd name="T43" fmla="*/ 192 h 192"/>
                <a:gd name="T44" fmla="*/ 1181 w 1278"/>
                <a:gd name="T45" fmla="*/ 192 h 192"/>
                <a:gd name="T46" fmla="*/ 1115 w 1278"/>
                <a:gd name="T47" fmla="*/ 192 h 192"/>
                <a:gd name="T48" fmla="*/ 1054 w 1278"/>
                <a:gd name="T49" fmla="*/ 192 h 192"/>
                <a:gd name="T50" fmla="*/ 988 w 1278"/>
                <a:gd name="T51" fmla="*/ 192 h 192"/>
                <a:gd name="T52" fmla="*/ 926 w 1278"/>
                <a:gd name="T53" fmla="*/ 192 h 192"/>
                <a:gd name="T54" fmla="*/ 861 w 1278"/>
                <a:gd name="T55" fmla="*/ 192 h 192"/>
                <a:gd name="T56" fmla="*/ 799 w 1278"/>
                <a:gd name="T57" fmla="*/ 192 h 192"/>
                <a:gd name="T58" fmla="*/ 734 w 1278"/>
                <a:gd name="T59" fmla="*/ 192 h 192"/>
                <a:gd name="T60" fmla="*/ 672 w 1278"/>
                <a:gd name="T61" fmla="*/ 192 h 192"/>
                <a:gd name="T62" fmla="*/ 606 w 1278"/>
                <a:gd name="T63" fmla="*/ 192 h 192"/>
                <a:gd name="T64" fmla="*/ 544 w 1278"/>
                <a:gd name="T65" fmla="*/ 192 h 192"/>
                <a:gd name="T66" fmla="*/ 479 w 1278"/>
                <a:gd name="T67" fmla="*/ 192 h 192"/>
                <a:gd name="T68" fmla="*/ 413 w 1278"/>
                <a:gd name="T69" fmla="*/ 192 h 192"/>
                <a:gd name="T70" fmla="*/ 352 w 1278"/>
                <a:gd name="T71" fmla="*/ 192 h 192"/>
                <a:gd name="T72" fmla="*/ 286 w 1278"/>
                <a:gd name="T73" fmla="*/ 192 h 192"/>
                <a:gd name="T74" fmla="*/ 224 w 1278"/>
                <a:gd name="T75" fmla="*/ 192 h 192"/>
                <a:gd name="T76" fmla="*/ 159 w 1278"/>
                <a:gd name="T77" fmla="*/ 192 h 192"/>
                <a:gd name="T78" fmla="*/ 97 w 1278"/>
                <a:gd name="T79" fmla="*/ 192 h 192"/>
                <a:gd name="T80" fmla="*/ 31 w 1278"/>
                <a:gd name="T81" fmla="*/ 192 h 192"/>
                <a:gd name="T82" fmla="*/ 0 w 1278"/>
                <a:gd name="T8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8" h="192">
                  <a:moveTo>
                    <a:pt x="0" y="192"/>
                  </a:moveTo>
                  <a:lnTo>
                    <a:pt x="0" y="0"/>
                  </a:lnTo>
                  <a:lnTo>
                    <a:pt x="31" y="34"/>
                  </a:lnTo>
                  <a:lnTo>
                    <a:pt x="62" y="62"/>
                  </a:lnTo>
                  <a:lnTo>
                    <a:pt x="97" y="90"/>
                  </a:lnTo>
                  <a:lnTo>
                    <a:pt x="128" y="113"/>
                  </a:lnTo>
                  <a:lnTo>
                    <a:pt x="159" y="130"/>
                  </a:lnTo>
                  <a:lnTo>
                    <a:pt x="193" y="141"/>
                  </a:lnTo>
                  <a:lnTo>
                    <a:pt x="224" y="152"/>
                  </a:lnTo>
                  <a:lnTo>
                    <a:pt x="255" y="164"/>
                  </a:lnTo>
                  <a:lnTo>
                    <a:pt x="286" y="169"/>
                  </a:lnTo>
                  <a:lnTo>
                    <a:pt x="321" y="175"/>
                  </a:lnTo>
                  <a:lnTo>
                    <a:pt x="352" y="175"/>
                  </a:lnTo>
                  <a:lnTo>
                    <a:pt x="382" y="181"/>
                  </a:lnTo>
                  <a:lnTo>
                    <a:pt x="413" y="181"/>
                  </a:lnTo>
                  <a:lnTo>
                    <a:pt x="448" y="186"/>
                  </a:lnTo>
                  <a:lnTo>
                    <a:pt x="479" y="186"/>
                  </a:lnTo>
                  <a:lnTo>
                    <a:pt x="510" y="186"/>
                  </a:lnTo>
                  <a:lnTo>
                    <a:pt x="544" y="186"/>
                  </a:lnTo>
                  <a:lnTo>
                    <a:pt x="575" y="186"/>
                  </a:lnTo>
                  <a:lnTo>
                    <a:pt x="606" y="186"/>
                  </a:lnTo>
                  <a:lnTo>
                    <a:pt x="637" y="186"/>
                  </a:lnTo>
                  <a:lnTo>
                    <a:pt x="672" y="186"/>
                  </a:lnTo>
                  <a:lnTo>
                    <a:pt x="703" y="186"/>
                  </a:lnTo>
                  <a:lnTo>
                    <a:pt x="734" y="186"/>
                  </a:lnTo>
                  <a:lnTo>
                    <a:pt x="764" y="186"/>
                  </a:lnTo>
                  <a:lnTo>
                    <a:pt x="799" y="186"/>
                  </a:lnTo>
                  <a:lnTo>
                    <a:pt x="830" y="186"/>
                  </a:lnTo>
                  <a:lnTo>
                    <a:pt x="861" y="186"/>
                  </a:lnTo>
                  <a:lnTo>
                    <a:pt x="896" y="186"/>
                  </a:lnTo>
                  <a:lnTo>
                    <a:pt x="926" y="186"/>
                  </a:lnTo>
                  <a:lnTo>
                    <a:pt x="957" y="186"/>
                  </a:lnTo>
                  <a:lnTo>
                    <a:pt x="988" y="186"/>
                  </a:lnTo>
                  <a:lnTo>
                    <a:pt x="1023" y="186"/>
                  </a:lnTo>
                  <a:lnTo>
                    <a:pt x="1054" y="186"/>
                  </a:lnTo>
                  <a:lnTo>
                    <a:pt x="1085" y="186"/>
                  </a:lnTo>
                  <a:lnTo>
                    <a:pt x="1115" y="186"/>
                  </a:lnTo>
                  <a:lnTo>
                    <a:pt x="1150" y="186"/>
                  </a:lnTo>
                  <a:lnTo>
                    <a:pt x="1181" y="186"/>
                  </a:lnTo>
                  <a:lnTo>
                    <a:pt x="1212" y="186"/>
                  </a:lnTo>
                  <a:lnTo>
                    <a:pt x="1247" y="186"/>
                  </a:lnTo>
                  <a:lnTo>
                    <a:pt x="1278" y="186"/>
                  </a:lnTo>
                  <a:lnTo>
                    <a:pt x="1278" y="192"/>
                  </a:lnTo>
                  <a:lnTo>
                    <a:pt x="1247" y="192"/>
                  </a:lnTo>
                  <a:lnTo>
                    <a:pt x="1212" y="192"/>
                  </a:lnTo>
                  <a:lnTo>
                    <a:pt x="1181" y="192"/>
                  </a:lnTo>
                  <a:lnTo>
                    <a:pt x="1150" y="192"/>
                  </a:lnTo>
                  <a:lnTo>
                    <a:pt x="1115" y="192"/>
                  </a:lnTo>
                  <a:lnTo>
                    <a:pt x="1085" y="192"/>
                  </a:lnTo>
                  <a:lnTo>
                    <a:pt x="1054" y="192"/>
                  </a:lnTo>
                  <a:lnTo>
                    <a:pt x="1023" y="192"/>
                  </a:lnTo>
                  <a:lnTo>
                    <a:pt x="988" y="192"/>
                  </a:lnTo>
                  <a:lnTo>
                    <a:pt x="957" y="192"/>
                  </a:lnTo>
                  <a:lnTo>
                    <a:pt x="926" y="192"/>
                  </a:lnTo>
                  <a:lnTo>
                    <a:pt x="896" y="192"/>
                  </a:lnTo>
                  <a:lnTo>
                    <a:pt x="861" y="192"/>
                  </a:lnTo>
                  <a:lnTo>
                    <a:pt x="830" y="192"/>
                  </a:lnTo>
                  <a:lnTo>
                    <a:pt x="799" y="192"/>
                  </a:lnTo>
                  <a:lnTo>
                    <a:pt x="764" y="192"/>
                  </a:lnTo>
                  <a:lnTo>
                    <a:pt x="734" y="192"/>
                  </a:lnTo>
                  <a:lnTo>
                    <a:pt x="703" y="192"/>
                  </a:lnTo>
                  <a:lnTo>
                    <a:pt x="672" y="192"/>
                  </a:lnTo>
                  <a:lnTo>
                    <a:pt x="637" y="192"/>
                  </a:lnTo>
                  <a:lnTo>
                    <a:pt x="606" y="192"/>
                  </a:lnTo>
                  <a:lnTo>
                    <a:pt x="575" y="192"/>
                  </a:lnTo>
                  <a:lnTo>
                    <a:pt x="544" y="192"/>
                  </a:lnTo>
                  <a:lnTo>
                    <a:pt x="510" y="192"/>
                  </a:lnTo>
                  <a:lnTo>
                    <a:pt x="479" y="192"/>
                  </a:lnTo>
                  <a:lnTo>
                    <a:pt x="448" y="192"/>
                  </a:lnTo>
                  <a:lnTo>
                    <a:pt x="413" y="192"/>
                  </a:lnTo>
                  <a:lnTo>
                    <a:pt x="382" y="192"/>
                  </a:lnTo>
                  <a:lnTo>
                    <a:pt x="352" y="192"/>
                  </a:lnTo>
                  <a:lnTo>
                    <a:pt x="321" y="192"/>
                  </a:lnTo>
                  <a:lnTo>
                    <a:pt x="286" y="192"/>
                  </a:lnTo>
                  <a:lnTo>
                    <a:pt x="255" y="192"/>
                  </a:lnTo>
                  <a:lnTo>
                    <a:pt x="224" y="192"/>
                  </a:lnTo>
                  <a:lnTo>
                    <a:pt x="193" y="192"/>
                  </a:lnTo>
                  <a:lnTo>
                    <a:pt x="159" y="192"/>
                  </a:lnTo>
                  <a:lnTo>
                    <a:pt x="128" y="192"/>
                  </a:lnTo>
                  <a:lnTo>
                    <a:pt x="97" y="192"/>
                  </a:lnTo>
                  <a:lnTo>
                    <a:pt x="62" y="192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192"/>
                  </a:lnTo>
                </a:path>
              </a:pathLst>
            </a:custGeom>
            <a:noFill/>
            <a:ln w="0">
              <a:solidFill>
                <a:srgbClr val="6B1B7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62F5380F-428F-4455-B319-7AC84A448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00" y="2581713"/>
              <a:ext cx="2987845" cy="988383"/>
            </a:xfrm>
            <a:custGeom>
              <a:avLst/>
              <a:gdLst>
                <a:gd name="T0" fmla="*/ 0 w 1913"/>
                <a:gd name="T1" fmla="*/ 846 h 852"/>
                <a:gd name="T2" fmla="*/ 62 w 1913"/>
                <a:gd name="T3" fmla="*/ 846 h 852"/>
                <a:gd name="T4" fmla="*/ 127 w 1913"/>
                <a:gd name="T5" fmla="*/ 846 h 852"/>
                <a:gd name="T6" fmla="*/ 189 w 1913"/>
                <a:gd name="T7" fmla="*/ 846 h 852"/>
                <a:gd name="T8" fmla="*/ 254 w 1913"/>
                <a:gd name="T9" fmla="*/ 846 h 852"/>
                <a:gd name="T10" fmla="*/ 316 w 1913"/>
                <a:gd name="T11" fmla="*/ 846 h 852"/>
                <a:gd name="T12" fmla="*/ 382 w 1913"/>
                <a:gd name="T13" fmla="*/ 846 h 852"/>
                <a:gd name="T14" fmla="*/ 444 w 1913"/>
                <a:gd name="T15" fmla="*/ 846 h 852"/>
                <a:gd name="T16" fmla="*/ 509 w 1913"/>
                <a:gd name="T17" fmla="*/ 846 h 852"/>
                <a:gd name="T18" fmla="*/ 571 w 1913"/>
                <a:gd name="T19" fmla="*/ 846 h 852"/>
                <a:gd name="T20" fmla="*/ 636 w 1913"/>
                <a:gd name="T21" fmla="*/ 846 h 852"/>
                <a:gd name="T22" fmla="*/ 702 w 1913"/>
                <a:gd name="T23" fmla="*/ 846 h 852"/>
                <a:gd name="T24" fmla="*/ 764 w 1913"/>
                <a:gd name="T25" fmla="*/ 846 h 852"/>
                <a:gd name="T26" fmla="*/ 829 w 1913"/>
                <a:gd name="T27" fmla="*/ 846 h 852"/>
                <a:gd name="T28" fmla="*/ 891 w 1913"/>
                <a:gd name="T29" fmla="*/ 846 h 852"/>
                <a:gd name="T30" fmla="*/ 957 w 1913"/>
                <a:gd name="T31" fmla="*/ 846 h 852"/>
                <a:gd name="T32" fmla="*/ 1018 w 1913"/>
                <a:gd name="T33" fmla="*/ 846 h 852"/>
                <a:gd name="T34" fmla="*/ 1084 w 1913"/>
                <a:gd name="T35" fmla="*/ 846 h 852"/>
                <a:gd name="T36" fmla="*/ 1146 w 1913"/>
                <a:gd name="T37" fmla="*/ 846 h 852"/>
                <a:gd name="T38" fmla="*/ 1211 w 1913"/>
                <a:gd name="T39" fmla="*/ 841 h 852"/>
                <a:gd name="T40" fmla="*/ 1273 w 1913"/>
                <a:gd name="T41" fmla="*/ 835 h 852"/>
                <a:gd name="T42" fmla="*/ 1339 w 1913"/>
                <a:gd name="T43" fmla="*/ 824 h 852"/>
                <a:gd name="T44" fmla="*/ 1404 w 1913"/>
                <a:gd name="T45" fmla="*/ 801 h 852"/>
                <a:gd name="T46" fmla="*/ 1466 w 1913"/>
                <a:gd name="T47" fmla="*/ 773 h 852"/>
                <a:gd name="T48" fmla="*/ 1532 w 1913"/>
                <a:gd name="T49" fmla="*/ 722 h 852"/>
                <a:gd name="T50" fmla="*/ 1593 w 1913"/>
                <a:gd name="T51" fmla="*/ 660 h 852"/>
                <a:gd name="T52" fmla="*/ 1659 w 1913"/>
                <a:gd name="T53" fmla="*/ 570 h 852"/>
                <a:gd name="T54" fmla="*/ 1721 w 1913"/>
                <a:gd name="T55" fmla="*/ 457 h 852"/>
                <a:gd name="T56" fmla="*/ 1786 w 1913"/>
                <a:gd name="T57" fmla="*/ 322 h 852"/>
                <a:gd name="T58" fmla="*/ 1848 w 1913"/>
                <a:gd name="T59" fmla="*/ 164 h 852"/>
                <a:gd name="T60" fmla="*/ 1913 w 1913"/>
                <a:gd name="T61" fmla="*/ 0 h 852"/>
                <a:gd name="T62" fmla="*/ 1883 w 1913"/>
                <a:gd name="T63" fmla="*/ 852 h 852"/>
                <a:gd name="T64" fmla="*/ 1817 w 1913"/>
                <a:gd name="T65" fmla="*/ 852 h 852"/>
                <a:gd name="T66" fmla="*/ 1755 w 1913"/>
                <a:gd name="T67" fmla="*/ 852 h 852"/>
                <a:gd name="T68" fmla="*/ 1690 w 1913"/>
                <a:gd name="T69" fmla="*/ 852 h 852"/>
                <a:gd name="T70" fmla="*/ 1624 w 1913"/>
                <a:gd name="T71" fmla="*/ 852 h 852"/>
                <a:gd name="T72" fmla="*/ 1562 w 1913"/>
                <a:gd name="T73" fmla="*/ 852 h 852"/>
                <a:gd name="T74" fmla="*/ 1497 w 1913"/>
                <a:gd name="T75" fmla="*/ 852 h 852"/>
                <a:gd name="T76" fmla="*/ 1435 w 1913"/>
                <a:gd name="T77" fmla="*/ 852 h 852"/>
                <a:gd name="T78" fmla="*/ 1369 w 1913"/>
                <a:gd name="T79" fmla="*/ 852 h 852"/>
                <a:gd name="T80" fmla="*/ 1308 w 1913"/>
                <a:gd name="T81" fmla="*/ 852 h 852"/>
                <a:gd name="T82" fmla="*/ 1242 w 1913"/>
                <a:gd name="T83" fmla="*/ 852 h 852"/>
                <a:gd name="T84" fmla="*/ 1180 w 1913"/>
                <a:gd name="T85" fmla="*/ 852 h 852"/>
                <a:gd name="T86" fmla="*/ 1115 w 1913"/>
                <a:gd name="T87" fmla="*/ 852 h 852"/>
                <a:gd name="T88" fmla="*/ 1053 w 1913"/>
                <a:gd name="T89" fmla="*/ 852 h 852"/>
                <a:gd name="T90" fmla="*/ 988 w 1913"/>
                <a:gd name="T91" fmla="*/ 852 h 852"/>
                <a:gd name="T92" fmla="*/ 922 w 1913"/>
                <a:gd name="T93" fmla="*/ 852 h 852"/>
                <a:gd name="T94" fmla="*/ 860 w 1913"/>
                <a:gd name="T95" fmla="*/ 852 h 852"/>
                <a:gd name="T96" fmla="*/ 795 w 1913"/>
                <a:gd name="T97" fmla="*/ 852 h 852"/>
                <a:gd name="T98" fmla="*/ 733 w 1913"/>
                <a:gd name="T99" fmla="*/ 852 h 852"/>
                <a:gd name="T100" fmla="*/ 667 w 1913"/>
                <a:gd name="T101" fmla="*/ 852 h 852"/>
                <a:gd name="T102" fmla="*/ 606 w 1913"/>
                <a:gd name="T103" fmla="*/ 852 h 852"/>
                <a:gd name="T104" fmla="*/ 540 w 1913"/>
                <a:gd name="T105" fmla="*/ 852 h 852"/>
                <a:gd name="T106" fmla="*/ 478 w 1913"/>
                <a:gd name="T107" fmla="*/ 852 h 852"/>
                <a:gd name="T108" fmla="*/ 413 w 1913"/>
                <a:gd name="T109" fmla="*/ 852 h 852"/>
                <a:gd name="T110" fmla="*/ 351 w 1913"/>
                <a:gd name="T111" fmla="*/ 852 h 852"/>
                <a:gd name="T112" fmla="*/ 285 w 1913"/>
                <a:gd name="T113" fmla="*/ 852 h 852"/>
                <a:gd name="T114" fmla="*/ 220 w 1913"/>
                <a:gd name="T115" fmla="*/ 852 h 852"/>
                <a:gd name="T116" fmla="*/ 158 w 1913"/>
                <a:gd name="T117" fmla="*/ 852 h 852"/>
                <a:gd name="T118" fmla="*/ 92 w 1913"/>
                <a:gd name="T119" fmla="*/ 852 h 852"/>
                <a:gd name="T120" fmla="*/ 31 w 1913"/>
                <a:gd name="T121" fmla="*/ 852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3" h="852">
                  <a:moveTo>
                    <a:pt x="0" y="852"/>
                  </a:moveTo>
                  <a:lnTo>
                    <a:pt x="0" y="846"/>
                  </a:lnTo>
                  <a:lnTo>
                    <a:pt x="31" y="846"/>
                  </a:lnTo>
                  <a:lnTo>
                    <a:pt x="62" y="846"/>
                  </a:lnTo>
                  <a:lnTo>
                    <a:pt x="92" y="846"/>
                  </a:lnTo>
                  <a:lnTo>
                    <a:pt x="127" y="846"/>
                  </a:lnTo>
                  <a:lnTo>
                    <a:pt x="158" y="846"/>
                  </a:lnTo>
                  <a:lnTo>
                    <a:pt x="189" y="846"/>
                  </a:lnTo>
                  <a:lnTo>
                    <a:pt x="220" y="846"/>
                  </a:lnTo>
                  <a:lnTo>
                    <a:pt x="254" y="846"/>
                  </a:lnTo>
                  <a:lnTo>
                    <a:pt x="285" y="846"/>
                  </a:lnTo>
                  <a:lnTo>
                    <a:pt x="316" y="846"/>
                  </a:lnTo>
                  <a:lnTo>
                    <a:pt x="351" y="846"/>
                  </a:lnTo>
                  <a:lnTo>
                    <a:pt x="382" y="846"/>
                  </a:lnTo>
                  <a:lnTo>
                    <a:pt x="413" y="846"/>
                  </a:lnTo>
                  <a:lnTo>
                    <a:pt x="444" y="846"/>
                  </a:lnTo>
                  <a:lnTo>
                    <a:pt x="478" y="846"/>
                  </a:lnTo>
                  <a:lnTo>
                    <a:pt x="509" y="846"/>
                  </a:lnTo>
                  <a:lnTo>
                    <a:pt x="540" y="846"/>
                  </a:lnTo>
                  <a:lnTo>
                    <a:pt x="571" y="846"/>
                  </a:lnTo>
                  <a:lnTo>
                    <a:pt x="606" y="846"/>
                  </a:lnTo>
                  <a:lnTo>
                    <a:pt x="636" y="846"/>
                  </a:lnTo>
                  <a:lnTo>
                    <a:pt x="667" y="846"/>
                  </a:lnTo>
                  <a:lnTo>
                    <a:pt x="702" y="846"/>
                  </a:lnTo>
                  <a:lnTo>
                    <a:pt x="733" y="846"/>
                  </a:lnTo>
                  <a:lnTo>
                    <a:pt x="764" y="846"/>
                  </a:lnTo>
                  <a:lnTo>
                    <a:pt x="795" y="846"/>
                  </a:lnTo>
                  <a:lnTo>
                    <a:pt x="829" y="846"/>
                  </a:lnTo>
                  <a:lnTo>
                    <a:pt x="860" y="846"/>
                  </a:lnTo>
                  <a:lnTo>
                    <a:pt x="891" y="846"/>
                  </a:lnTo>
                  <a:lnTo>
                    <a:pt x="922" y="846"/>
                  </a:lnTo>
                  <a:lnTo>
                    <a:pt x="957" y="846"/>
                  </a:lnTo>
                  <a:lnTo>
                    <a:pt x="988" y="846"/>
                  </a:lnTo>
                  <a:lnTo>
                    <a:pt x="1018" y="846"/>
                  </a:lnTo>
                  <a:lnTo>
                    <a:pt x="1053" y="846"/>
                  </a:lnTo>
                  <a:lnTo>
                    <a:pt x="1084" y="846"/>
                  </a:lnTo>
                  <a:lnTo>
                    <a:pt x="1115" y="846"/>
                  </a:lnTo>
                  <a:lnTo>
                    <a:pt x="1146" y="846"/>
                  </a:lnTo>
                  <a:lnTo>
                    <a:pt x="1180" y="841"/>
                  </a:lnTo>
                  <a:lnTo>
                    <a:pt x="1211" y="841"/>
                  </a:lnTo>
                  <a:lnTo>
                    <a:pt x="1242" y="835"/>
                  </a:lnTo>
                  <a:lnTo>
                    <a:pt x="1273" y="835"/>
                  </a:lnTo>
                  <a:lnTo>
                    <a:pt x="1308" y="829"/>
                  </a:lnTo>
                  <a:lnTo>
                    <a:pt x="1339" y="824"/>
                  </a:lnTo>
                  <a:lnTo>
                    <a:pt x="1369" y="812"/>
                  </a:lnTo>
                  <a:lnTo>
                    <a:pt x="1404" y="801"/>
                  </a:lnTo>
                  <a:lnTo>
                    <a:pt x="1435" y="790"/>
                  </a:lnTo>
                  <a:lnTo>
                    <a:pt x="1466" y="773"/>
                  </a:lnTo>
                  <a:lnTo>
                    <a:pt x="1497" y="750"/>
                  </a:lnTo>
                  <a:lnTo>
                    <a:pt x="1532" y="722"/>
                  </a:lnTo>
                  <a:lnTo>
                    <a:pt x="1562" y="694"/>
                  </a:lnTo>
                  <a:lnTo>
                    <a:pt x="1593" y="660"/>
                  </a:lnTo>
                  <a:lnTo>
                    <a:pt x="1624" y="621"/>
                  </a:lnTo>
                  <a:lnTo>
                    <a:pt x="1659" y="570"/>
                  </a:lnTo>
                  <a:lnTo>
                    <a:pt x="1690" y="519"/>
                  </a:lnTo>
                  <a:lnTo>
                    <a:pt x="1721" y="457"/>
                  </a:lnTo>
                  <a:lnTo>
                    <a:pt x="1755" y="395"/>
                  </a:lnTo>
                  <a:lnTo>
                    <a:pt x="1786" y="322"/>
                  </a:lnTo>
                  <a:lnTo>
                    <a:pt x="1817" y="248"/>
                  </a:lnTo>
                  <a:lnTo>
                    <a:pt x="1848" y="164"/>
                  </a:lnTo>
                  <a:lnTo>
                    <a:pt x="1883" y="85"/>
                  </a:lnTo>
                  <a:lnTo>
                    <a:pt x="1913" y="0"/>
                  </a:lnTo>
                  <a:lnTo>
                    <a:pt x="1913" y="852"/>
                  </a:lnTo>
                  <a:lnTo>
                    <a:pt x="1883" y="852"/>
                  </a:lnTo>
                  <a:lnTo>
                    <a:pt x="1848" y="852"/>
                  </a:lnTo>
                  <a:lnTo>
                    <a:pt x="1817" y="852"/>
                  </a:lnTo>
                  <a:lnTo>
                    <a:pt x="1786" y="852"/>
                  </a:lnTo>
                  <a:lnTo>
                    <a:pt x="1755" y="852"/>
                  </a:lnTo>
                  <a:lnTo>
                    <a:pt x="1721" y="852"/>
                  </a:lnTo>
                  <a:lnTo>
                    <a:pt x="1690" y="852"/>
                  </a:lnTo>
                  <a:lnTo>
                    <a:pt x="1659" y="852"/>
                  </a:lnTo>
                  <a:lnTo>
                    <a:pt x="1624" y="852"/>
                  </a:lnTo>
                  <a:lnTo>
                    <a:pt x="1593" y="852"/>
                  </a:lnTo>
                  <a:lnTo>
                    <a:pt x="1562" y="852"/>
                  </a:lnTo>
                  <a:lnTo>
                    <a:pt x="1532" y="852"/>
                  </a:lnTo>
                  <a:lnTo>
                    <a:pt x="1497" y="852"/>
                  </a:lnTo>
                  <a:lnTo>
                    <a:pt x="1466" y="852"/>
                  </a:lnTo>
                  <a:lnTo>
                    <a:pt x="1435" y="852"/>
                  </a:lnTo>
                  <a:lnTo>
                    <a:pt x="1404" y="852"/>
                  </a:lnTo>
                  <a:lnTo>
                    <a:pt x="1369" y="852"/>
                  </a:lnTo>
                  <a:lnTo>
                    <a:pt x="1339" y="852"/>
                  </a:lnTo>
                  <a:lnTo>
                    <a:pt x="1308" y="852"/>
                  </a:lnTo>
                  <a:lnTo>
                    <a:pt x="1273" y="852"/>
                  </a:lnTo>
                  <a:lnTo>
                    <a:pt x="1242" y="852"/>
                  </a:lnTo>
                  <a:lnTo>
                    <a:pt x="1211" y="852"/>
                  </a:lnTo>
                  <a:lnTo>
                    <a:pt x="1180" y="852"/>
                  </a:lnTo>
                  <a:lnTo>
                    <a:pt x="1146" y="852"/>
                  </a:lnTo>
                  <a:lnTo>
                    <a:pt x="1115" y="852"/>
                  </a:lnTo>
                  <a:lnTo>
                    <a:pt x="1084" y="852"/>
                  </a:lnTo>
                  <a:lnTo>
                    <a:pt x="1053" y="852"/>
                  </a:lnTo>
                  <a:lnTo>
                    <a:pt x="1018" y="852"/>
                  </a:lnTo>
                  <a:lnTo>
                    <a:pt x="988" y="852"/>
                  </a:lnTo>
                  <a:lnTo>
                    <a:pt x="957" y="852"/>
                  </a:lnTo>
                  <a:lnTo>
                    <a:pt x="922" y="852"/>
                  </a:lnTo>
                  <a:lnTo>
                    <a:pt x="891" y="852"/>
                  </a:lnTo>
                  <a:lnTo>
                    <a:pt x="860" y="852"/>
                  </a:lnTo>
                  <a:lnTo>
                    <a:pt x="829" y="852"/>
                  </a:lnTo>
                  <a:lnTo>
                    <a:pt x="795" y="852"/>
                  </a:lnTo>
                  <a:lnTo>
                    <a:pt x="764" y="852"/>
                  </a:lnTo>
                  <a:lnTo>
                    <a:pt x="733" y="852"/>
                  </a:lnTo>
                  <a:lnTo>
                    <a:pt x="702" y="852"/>
                  </a:lnTo>
                  <a:lnTo>
                    <a:pt x="667" y="852"/>
                  </a:lnTo>
                  <a:lnTo>
                    <a:pt x="636" y="852"/>
                  </a:lnTo>
                  <a:lnTo>
                    <a:pt x="606" y="852"/>
                  </a:lnTo>
                  <a:lnTo>
                    <a:pt x="571" y="852"/>
                  </a:lnTo>
                  <a:lnTo>
                    <a:pt x="540" y="852"/>
                  </a:lnTo>
                  <a:lnTo>
                    <a:pt x="509" y="852"/>
                  </a:lnTo>
                  <a:lnTo>
                    <a:pt x="478" y="852"/>
                  </a:lnTo>
                  <a:lnTo>
                    <a:pt x="444" y="852"/>
                  </a:lnTo>
                  <a:lnTo>
                    <a:pt x="413" y="852"/>
                  </a:lnTo>
                  <a:lnTo>
                    <a:pt x="382" y="852"/>
                  </a:lnTo>
                  <a:lnTo>
                    <a:pt x="351" y="852"/>
                  </a:lnTo>
                  <a:lnTo>
                    <a:pt x="316" y="852"/>
                  </a:lnTo>
                  <a:lnTo>
                    <a:pt x="285" y="852"/>
                  </a:lnTo>
                  <a:lnTo>
                    <a:pt x="254" y="852"/>
                  </a:lnTo>
                  <a:lnTo>
                    <a:pt x="220" y="852"/>
                  </a:lnTo>
                  <a:lnTo>
                    <a:pt x="189" y="852"/>
                  </a:lnTo>
                  <a:lnTo>
                    <a:pt x="158" y="852"/>
                  </a:lnTo>
                  <a:lnTo>
                    <a:pt x="127" y="852"/>
                  </a:lnTo>
                  <a:lnTo>
                    <a:pt x="92" y="852"/>
                  </a:lnTo>
                  <a:lnTo>
                    <a:pt x="62" y="852"/>
                  </a:lnTo>
                  <a:lnTo>
                    <a:pt x="31" y="852"/>
                  </a:lnTo>
                  <a:lnTo>
                    <a:pt x="0" y="852"/>
                  </a:lnTo>
                  <a:close/>
                </a:path>
              </a:pathLst>
            </a:custGeom>
            <a:solidFill>
              <a:srgbClr val="6B1B7E">
                <a:lumMod val="40000"/>
                <a:lumOff val="6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334FCEA8-8910-4599-A2CB-F679D32FD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00" y="1940192"/>
              <a:ext cx="4983907" cy="1622944"/>
            </a:xfrm>
            <a:custGeom>
              <a:avLst/>
              <a:gdLst>
                <a:gd name="T0" fmla="*/ 31 w 3191"/>
                <a:gd name="T1" fmla="*/ 1399 h 1399"/>
                <a:gd name="T2" fmla="*/ 92 w 3191"/>
                <a:gd name="T3" fmla="*/ 1399 h 1399"/>
                <a:gd name="T4" fmla="*/ 158 w 3191"/>
                <a:gd name="T5" fmla="*/ 1399 h 1399"/>
                <a:gd name="T6" fmla="*/ 220 w 3191"/>
                <a:gd name="T7" fmla="*/ 1394 h 1399"/>
                <a:gd name="T8" fmla="*/ 285 w 3191"/>
                <a:gd name="T9" fmla="*/ 1388 h 1399"/>
                <a:gd name="T10" fmla="*/ 351 w 3191"/>
                <a:gd name="T11" fmla="*/ 1382 h 1399"/>
                <a:gd name="T12" fmla="*/ 413 w 3191"/>
                <a:gd name="T13" fmla="*/ 1365 h 1399"/>
                <a:gd name="T14" fmla="*/ 478 w 3191"/>
                <a:gd name="T15" fmla="*/ 1343 h 1399"/>
                <a:gd name="T16" fmla="*/ 540 w 3191"/>
                <a:gd name="T17" fmla="*/ 1303 h 1399"/>
                <a:gd name="T18" fmla="*/ 606 w 3191"/>
                <a:gd name="T19" fmla="*/ 1247 h 1399"/>
                <a:gd name="T20" fmla="*/ 667 w 3191"/>
                <a:gd name="T21" fmla="*/ 1174 h 1399"/>
                <a:gd name="T22" fmla="*/ 733 w 3191"/>
                <a:gd name="T23" fmla="*/ 1072 h 1399"/>
                <a:gd name="T24" fmla="*/ 795 w 3191"/>
                <a:gd name="T25" fmla="*/ 948 h 1399"/>
                <a:gd name="T26" fmla="*/ 860 w 3191"/>
                <a:gd name="T27" fmla="*/ 801 h 1399"/>
                <a:gd name="T28" fmla="*/ 922 w 3191"/>
                <a:gd name="T29" fmla="*/ 638 h 1399"/>
                <a:gd name="T30" fmla="*/ 988 w 3191"/>
                <a:gd name="T31" fmla="*/ 468 h 1399"/>
                <a:gd name="T32" fmla="*/ 1053 w 3191"/>
                <a:gd name="T33" fmla="*/ 305 h 1399"/>
                <a:gd name="T34" fmla="*/ 1115 w 3191"/>
                <a:gd name="T35" fmla="*/ 164 h 1399"/>
                <a:gd name="T36" fmla="*/ 1180 w 3191"/>
                <a:gd name="T37" fmla="*/ 62 h 1399"/>
                <a:gd name="T38" fmla="*/ 1242 w 3191"/>
                <a:gd name="T39" fmla="*/ 6 h 1399"/>
                <a:gd name="T40" fmla="*/ 1308 w 3191"/>
                <a:gd name="T41" fmla="*/ 6 h 1399"/>
                <a:gd name="T42" fmla="*/ 1369 w 3191"/>
                <a:gd name="T43" fmla="*/ 62 h 1399"/>
                <a:gd name="T44" fmla="*/ 1435 w 3191"/>
                <a:gd name="T45" fmla="*/ 164 h 1399"/>
                <a:gd name="T46" fmla="*/ 1497 w 3191"/>
                <a:gd name="T47" fmla="*/ 305 h 1399"/>
                <a:gd name="T48" fmla="*/ 1562 w 3191"/>
                <a:gd name="T49" fmla="*/ 468 h 1399"/>
                <a:gd name="T50" fmla="*/ 1624 w 3191"/>
                <a:gd name="T51" fmla="*/ 638 h 1399"/>
                <a:gd name="T52" fmla="*/ 1690 w 3191"/>
                <a:gd name="T53" fmla="*/ 801 h 1399"/>
                <a:gd name="T54" fmla="*/ 1755 w 3191"/>
                <a:gd name="T55" fmla="*/ 948 h 1399"/>
                <a:gd name="T56" fmla="*/ 1817 w 3191"/>
                <a:gd name="T57" fmla="*/ 1072 h 1399"/>
                <a:gd name="T58" fmla="*/ 1883 w 3191"/>
                <a:gd name="T59" fmla="*/ 1174 h 1399"/>
                <a:gd name="T60" fmla="*/ 1944 w 3191"/>
                <a:gd name="T61" fmla="*/ 1247 h 1399"/>
                <a:gd name="T62" fmla="*/ 2010 w 3191"/>
                <a:gd name="T63" fmla="*/ 1303 h 1399"/>
                <a:gd name="T64" fmla="*/ 2072 w 3191"/>
                <a:gd name="T65" fmla="*/ 1343 h 1399"/>
                <a:gd name="T66" fmla="*/ 2137 w 3191"/>
                <a:gd name="T67" fmla="*/ 1365 h 1399"/>
                <a:gd name="T68" fmla="*/ 2199 w 3191"/>
                <a:gd name="T69" fmla="*/ 1382 h 1399"/>
                <a:gd name="T70" fmla="*/ 2265 w 3191"/>
                <a:gd name="T71" fmla="*/ 1388 h 1399"/>
                <a:gd name="T72" fmla="*/ 2326 w 3191"/>
                <a:gd name="T73" fmla="*/ 1394 h 1399"/>
                <a:gd name="T74" fmla="*/ 2392 w 3191"/>
                <a:gd name="T75" fmla="*/ 1399 h 1399"/>
                <a:gd name="T76" fmla="*/ 2457 w 3191"/>
                <a:gd name="T77" fmla="*/ 1399 h 1399"/>
                <a:gd name="T78" fmla="*/ 2519 w 3191"/>
                <a:gd name="T79" fmla="*/ 1399 h 1399"/>
                <a:gd name="T80" fmla="*/ 2585 w 3191"/>
                <a:gd name="T81" fmla="*/ 1399 h 1399"/>
                <a:gd name="T82" fmla="*/ 2647 w 3191"/>
                <a:gd name="T83" fmla="*/ 1399 h 1399"/>
                <a:gd name="T84" fmla="*/ 2712 w 3191"/>
                <a:gd name="T85" fmla="*/ 1399 h 1399"/>
                <a:gd name="T86" fmla="*/ 2774 w 3191"/>
                <a:gd name="T87" fmla="*/ 1399 h 1399"/>
                <a:gd name="T88" fmla="*/ 2839 w 3191"/>
                <a:gd name="T89" fmla="*/ 1399 h 1399"/>
                <a:gd name="T90" fmla="*/ 2901 w 3191"/>
                <a:gd name="T91" fmla="*/ 1399 h 1399"/>
                <a:gd name="T92" fmla="*/ 2967 w 3191"/>
                <a:gd name="T93" fmla="*/ 1399 h 1399"/>
                <a:gd name="T94" fmla="*/ 3028 w 3191"/>
                <a:gd name="T95" fmla="*/ 1399 h 1399"/>
                <a:gd name="T96" fmla="*/ 3094 w 3191"/>
                <a:gd name="T97" fmla="*/ 1399 h 1399"/>
                <a:gd name="T98" fmla="*/ 3160 w 3191"/>
                <a:gd name="T99" fmla="*/ 1399 h 1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91" h="1399">
                  <a:moveTo>
                    <a:pt x="0" y="1399"/>
                  </a:moveTo>
                  <a:lnTo>
                    <a:pt x="31" y="1399"/>
                  </a:lnTo>
                  <a:lnTo>
                    <a:pt x="62" y="1399"/>
                  </a:lnTo>
                  <a:lnTo>
                    <a:pt x="92" y="1399"/>
                  </a:lnTo>
                  <a:lnTo>
                    <a:pt x="127" y="1399"/>
                  </a:lnTo>
                  <a:lnTo>
                    <a:pt x="158" y="1399"/>
                  </a:lnTo>
                  <a:lnTo>
                    <a:pt x="189" y="1399"/>
                  </a:lnTo>
                  <a:lnTo>
                    <a:pt x="220" y="1394"/>
                  </a:lnTo>
                  <a:lnTo>
                    <a:pt x="254" y="1394"/>
                  </a:lnTo>
                  <a:lnTo>
                    <a:pt x="285" y="1388"/>
                  </a:lnTo>
                  <a:lnTo>
                    <a:pt x="316" y="1388"/>
                  </a:lnTo>
                  <a:lnTo>
                    <a:pt x="351" y="1382"/>
                  </a:lnTo>
                  <a:lnTo>
                    <a:pt x="382" y="1377"/>
                  </a:lnTo>
                  <a:lnTo>
                    <a:pt x="413" y="1365"/>
                  </a:lnTo>
                  <a:lnTo>
                    <a:pt x="444" y="1354"/>
                  </a:lnTo>
                  <a:lnTo>
                    <a:pt x="478" y="1343"/>
                  </a:lnTo>
                  <a:lnTo>
                    <a:pt x="509" y="1326"/>
                  </a:lnTo>
                  <a:lnTo>
                    <a:pt x="540" y="1303"/>
                  </a:lnTo>
                  <a:lnTo>
                    <a:pt x="571" y="1275"/>
                  </a:lnTo>
                  <a:lnTo>
                    <a:pt x="606" y="1247"/>
                  </a:lnTo>
                  <a:lnTo>
                    <a:pt x="636" y="1213"/>
                  </a:lnTo>
                  <a:lnTo>
                    <a:pt x="667" y="1174"/>
                  </a:lnTo>
                  <a:lnTo>
                    <a:pt x="702" y="1123"/>
                  </a:lnTo>
                  <a:lnTo>
                    <a:pt x="733" y="1072"/>
                  </a:lnTo>
                  <a:lnTo>
                    <a:pt x="764" y="1010"/>
                  </a:lnTo>
                  <a:lnTo>
                    <a:pt x="795" y="948"/>
                  </a:lnTo>
                  <a:lnTo>
                    <a:pt x="829" y="875"/>
                  </a:lnTo>
                  <a:lnTo>
                    <a:pt x="860" y="801"/>
                  </a:lnTo>
                  <a:lnTo>
                    <a:pt x="891" y="717"/>
                  </a:lnTo>
                  <a:lnTo>
                    <a:pt x="922" y="638"/>
                  </a:lnTo>
                  <a:lnTo>
                    <a:pt x="957" y="553"/>
                  </a:lnTo>
                  <a:lnTo>
                    <a:pt x="988" y="468"/>
                  </a:lnTo>
                  <a:lnTo>
                    <a:pt x="1018" y="384"/>
                  </a:lnTo>
                  <a:lnTo>
                    <a:pt x="1053" y="305"/>
                  </a:lnTo>
                  <a:lnTo>
                    <a:pt x="1084" y="232"/>
                  </a:lnTo>
                  <a:lnTo>
                    <a:pt x="1115" y="164"/>
                  </a:lnTo>
                  <a:lnTo>
                    <a:pt x="1146" y="107"/>
                  </a:lnTo>
                  <a:lnTo>
                    <a:pt x="1180" y="62"/>
                  </a:lnTo>
                  <a:lnTo>
                    <a:pt x="1211" y="28"/>
                  </a:lnTo>
                  <a:lnTo>
                    <a:pt x="1242" y="6"/>
                  </a:lnTo>
                  <a:lnTo>
                    <a:pt x="1273" y="0"/>
                  </a:lnTo>
                  <a:lnTo>
                    <a:pt x="1308" y="6"/>
                  </a:lnTo>
                  <a:lnTo>
                    <a:pt x="1339" y="28"/>
                  </a:lnTo>
                  <a:lnTo>
                    <a:pt x="1369" y="62"/>
                  </a:lnTo>
                  <a:lnTo>
                    <a:pt x="1404" y="107"/>
                  </a:lnTo>
                  <a:lnTo>
                    <a:pt x="1435" y="164"/>
                  </a:lnTo>
                  <a:lnTo>
                    <a:pt x="1466" y="232"/>
                  </a:lnTo>
                  <a:lnTo>
                    <a:pt x="1497" y="305"/>
                  </a:lnTo>
                  <a:lnTo>
                    <a:pt x="1532" y="384"/>
                  </a:lnTo>
                  <a:lnTo>
                    <a:pt x="1562" y="468"/>
                  </a:lnTo>
                  <a:lnTo>
                    <a:pt x="1593" y="553"/>
                  </a:lnTo>
                  <a:lnTo>
                    <a:pt x="1624" y="638"/>
                  </a:lnTo>
                  <a:lnTo>
                    <a:pt x="1659" y="717"/>
                  </a:lnTo>
                  <a:lnTo>
                    <a:pt x="1690" y="801"/>
                  </a:lnTo>
                  <a:lnTo>
                    <a:pt x="1721" y="875"/>
                  </a:lnTo>
                  <a:lnTo>
                    <a:pt x="1755" y="948"/>
                  </a:lnTo>
                  <a:lnTo>
                    <a:pt x="1786" y="1010"/>
                  </a:lnTo>
                  <a:lnTo>
                    <a:pt x="1817" y="1072"/>
                  </a:lnTo>
                  <a:lnTo>
                    <a:pt x="1848" y="1123"/>
                  </a:lnTo>
                  <a:lnTo>
                    <a:pt x="1883" y="1174"/>
                  </a:lnTo>
                  <a:lnTo>
                    <a:pt x="1913" y="1213"/>
                  </a:lnTo>
                  <a:lnTo>
                    <a:pt x="1944" y="1247"/>
                  </a:lnTo>
                  <a:lnTo>
                    <a:pt x="1975" y="1275"/>
                  </a:lnTo>
                  <a:lnTo>
                    <a:pt x="2010" y="1303"/>
                  </a:lnTo>
                  <a:lnTo>
                    <a:pt x="2041" y="1326"/>
                  </a:lnTo>
                  <a:lnTo>
                    <a:pt x="2072" y="1343"/>
                  </a:lnTo>
                  <a:lnTo>
                    <a:pt x="2106" y="1354"/>
                  </a:lnTo>
                  <a:lnTo>
                    <a:pt x="2137" y="1365"/>
                  </a:lnTo>
                  <a:lnTo>
                    <a:pt x="2168" y="1377"/>
                  </a:lnTo>
                  <a:lnTo>
                    <a:pt x="2199" y="1382"/>
                  </a:lnTo>
                  <a:lnTo>
                    <a:pt x="2234" y="1388"/>
                  </a:lnTo>
                  <a:lnTo>
                    <a:pt x="2265" y="1388"/>
                  </a:lnTo>
                  <a:lnTo>
                    <a:pt x="2295" y="1394"/>
                  </a:lnTo>
                  <a:lnTo>
                    <a:pt x="2326" y="1394"/>
                  </a:lnTo>
                  <a:lnTo>
                    <a:pt x="2361" y="1399"/>
                  </a:lnTo>
                  <a:lnTo>
                    <a:pt x="2392" y="1399"/>
                  </a:lnTo>
                  <a:lnTo>
                    <a:pt x="2423" y="1399"/>
                  </a:lnTo>
                  <a:lnTo>
                    <a:pt x="2457" y="1399"/>
                  </a:lnTo>
                  <a:lnTo>
                    <a:pt x="2488" y="1399"/>
                  </a:lnTo>
                  <a:lnTo>
                    <a:pt x="2519" y="1399"/>
                  </a:lnTo>
                  <a:lnTo>
                    <a:pt x="2550" y="1399"/>
                  </a:lnTo>
                  <a:lnTo>
                    <a:pt x="2585" y="1399"/>
                  </a:lnTo>
                  <a:lnTo>
                    <a:pt x="2616" y="1399"/>
                  </a:lnTo>
                  <a:lnTo>
                    <a:pt x="2647" y="1399"/>
                  </a:lnTo>
                  <a:lnTo>
                    <a:pt x="2677" y="1399"/>
                  </a:lnTo>
                  <a:lnTo>
                    <a:pt x="2712" y="1399"/>
                  </a:lnTo>
                  <a:lnTo>
                    <a:pt x="2743" y="1399"/>
                  </a:lnTo>
                  <a:lnTo>
                    <a:pt x="2774" y="1399"/>
                  </a:lnTo>
                  <a:lnTo>
                    <a:pt x="2809" y="1399"/>
                  </a:lnTo>
                  <a:lnTo>
                    <a:pt x="2839" y="1399"/>
                  </a:lnTo>
                  <a:lnTo>
                    <a:pt x="2870" y="1399"/>
                  </a:lnTo>
                  <a:lnTo>
                    <a:pt x="2901" y="1399"/>
                  </a:lnTo>
                  <a:lnTo>
                    <a:pt x="2936" y="1399"/>
                  </a:lnTo>
                  <a:lnTo>
                    <a:pt x="2967" y="1399"/>
                  </a:lnTo>
                  <a:lnTo>
                    <a:pt x="2998" y="1399"/>
                  </a:lnTo>
                  <a:lnTo>
                    <a:pt x="3028" y="1399"/>
                  </a:lnTo>
                  <a:lnTo>
                    <a:pt x="3063" y="1399"/>
                  </a:lnTo>
                  <a:lnTo>
                    <a:pt x="3094" y="1399"/>
                  </a:lnTo>
                  <a:lnTo>
                    <a:pt x="3125" y="1399"/>
                  </a:lnTo>
                  <a:lnTo>
                    <a:pt x="3160" y="1399"/>
                  </a:lnTo>
                  <a:lnTo>
                    <a:pt x="3191" y="1399"/>
                  </a:lnTo>
                </a:path>
              </a:pathLst>
            </a:custGeom>
            <a:noFill/>
            <a:ln w="38100" cap="flat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775EB8B-E7C5-4CA1-906D-0E7159E6EE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308923" y="2483255"/>
              <a:ext cx="11461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fr-FR" sz="1100" kern="0" dirty="0">
                  <a:solidFill>
                    <a:srgbClr val="000000"/>
                  </a:solidFill>
                  <a:latin typeface="Arial"/>
                </a:rPr>
                <a:t>Probability density</a:t>
              </a:r>
              <a:endParaRPr lang="en-US" altLang="fr-FR" sz="1400" kern="0" dirty="0">
                <a:solidFill>
                  <a:srgbClr val="5F5F5F"/>
                </a:solidFill>
                <a:latin typeface="Arial"/>
              </a:endParaRPr>
            </a:p>
          </p:txBody>
        </p:sp>
        <p:sp>
          <p:nvSpPr>
            <p:cNvPr id="29" name="Line 42">
              <a:extLst>
                <a:ext uri="{FF2B5EF4-FFF2-40B4-BE49-F238E27FC236}">
                  <a16:creationId xmlns:a16="http://schemas.microsoft.com/office/drawing/2014/main" id="{9CCC83F9-A4EB-4692-B4C1-3B17A0DB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8493" y="1567808"/>
              <a:ext cx="0" cy="1995328"/>
            </a:xfrm>
            <a:prstGeom prst="line">
              <a:avLst/>
            </a:prstGeom>
            <a:noFill/>
            <a:ln w="38100" cap="flat">
              <a:solidFill>
                <a:srgbClr val="6B1B7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30" name="Rectangle 54">
              <a:extLst>
                <a:ext uri="{FF2B5EF4-FFF2-40B4-BE49-F238E27FC236}">
                  <a16:creationId xmlns:a16="http://schemas.microsoft.com/office/drawing/2014/main" id="{73F541C5-938A-42EC-9880-0ADE0B2A2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574" y="1560848"/>
              <a:ext cx="7082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fr-FR" sz="1200" kern="0" dirty="0">
                  <a:solidFill>
                    <a:srgbClr val="6B1B7E"/>
                  </a:solidFill>
                  <a:latin typeface="Arial"/>
                </a:rPr>
                <a:t>Decision threshold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D04F94-743E-40B7-AF19-6F0FBE870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547" y="2798905"/>
              <a:ext cx="1073793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fr-FR" sz="1200" b="1" kern="0" dirty="0">
                  <a:solidFill>
                    <a:srgbClr val="DB3A6E">
                      <a:lumMod val="50000"/>
                    </a:srgbClr>
                  </a:solidFill>
                  <a:latin typeface="Arial"/>
                </a:rPr>
                <a:t>False negative </a:t>
              </a:r>
              <a:r>
                <a:rPr lang="en-US" altLang="fr-FR" sz="1200" kern="0" dirty="0">
                  <a:solidFill>
                    <a:srgbClr val="DB3A6E">
                      <a:lumMod val="50000"/>
                    </a:srgbClr>
                  </a:solidFill>
                  <a:latin typeface="Arial"/>
                </a:rPr>
                <a:t>(Non detection) probability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EB0288-D4C3-4DFF-8BAD-7A7B99474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936" y="1844824"/>
              <a:ext cx="14212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fr-FR" sz="1200" kern="0" dirty="0">
                  <a:solidFill>
                    <a:srgbClr val="FF0000"/>
                  </a:solidFill>
                  <a:latin typeface="Arial"/>
                </a:rPr>
                <a:t>Degraded sample Distribution</a:t>
              </a:r>
            </a:p>
          </p:txBody>
        </p: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A9F68ED8-DC92-4E99-B075-DC451AFA7597}"/>
                </a:ext>
              </a:extLst>
            </p:cNvPr>
            <p:cNvCxnSpPr/>
            <p:nvPr/>
          </p:nvCxnSpPr>
          <p:spPr>
            <a:xfrm flipH="1" flipV="1">
              <a:off x="421763" y="1567808"/>
              <a:ext cx="5274" cy="2002288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403ED47D-377A-43CF-ACB8-9E1546BD19DF}"/>
                </a:ext>
              </a:extLst>
            </p:cNvPr>
            <p:cNvCxnSpPr/>
            <p:nvPr/>
          </p:nvCxnSpPr>
          <p:spPr>
            <a:xfrm flipV="1">
              <a:off x="424400" y="3563136"/>
              <a:ext cx="5232363" cy="6962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1A6CBC-5735-4839-AD54-C5E519C09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1844824"/>
              <a:ext cx="14212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fr-FR" sz="1200" kern="0" dirty="0">
                  <a:solidFill>
                    <a:srgbClr val="00B050"/>
                  </a:solidFill>
                  <a:latin typeface="Arial"/>
                </a:rPr>
                <a:t>Healthy sample Distribution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9493E8CF-D95F-430A-8945-EC47D8EF786B}"/>
                </a:ext>
              </a:extLst>
            </p:cNvPr>
            <p:cNvCxnSpPr/>
            <p:nvPr/>
          </p:nvCxnSpPr>
          <p:spPr>
            <a:xfrm>
              <a:off x="2711574" y="3263837"/>
              <a:ext cx="354149" cy="169627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822400F-6798-4793-8E34-CB8F434CA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039" y="2793364"/>
              <a:ext cx="1073793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fr-FR" sz="1200" b="1" kern="0" dirty="0">
                  <a:solidFill>
                    <a:srgbClr val="75BA4F">
                      <a:lumMod val="50000"/>
                    </a:srgbClr>
                  </a:solidFill>
                  <a:latin typeface="Arial"/>
                </a:rPr>
                <a:t>False positive </a:t>
              </a:r>
              <a:r>
                <a:rPr lang="en-US" altLang="fr-FR" sz="1200" kern="0" dirty="0">
                  <a:solidFill>
                    <a:srgbClr val="75BA4F">
                      <a:lumMod val="50000"/>
                    </a:srgbClr>
                  </a:solidFill>
                  <a:latin typeface="Arial"/>
                </a:rPr>
                <a:t>(False alarm) probability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8F4AF106-5CB2-4CDB-A3F0-E698E8F560BB}"/>
                </a:ext>
              </a:extLst>
            </p:cNvPr>
            <p:cNvCxnSpPr/>
            <p:nvPr/>
          </p:nvCxnSpPr>
          <p:spPr>
            <a:xfrm flipH="1">
              <a:off x="3546799" y="3212976"/>
              <a:ext cx="161105" cy="302007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E4B75967-662E-4E10-AF74-E0514715AC93}"/>
              </a:ext>
            </a:extLst>
          </p:cNvPr>
          <p:cNvGrpSpPr/>
          <p:nvPr/>
        </p:nvGrpSpPr>
        <p:grpSpPr>
          <a:xfrm>
            <a:off x="6998280" y="1788132"/>
            <a:ext cx="3456384" cy="1916611"/>
            <a:chOff x="6012160" y="1460486"/>
            <a:chExt cx="3456384" cy="1916611"/>
          </a:xfrm>
        </p:grpSpPr>
        <p:pic>
          <p:nvPicPr>
            <p:cNvPr id="40" name="Picture 4" descr="Résultat de recherche d'images pour &quot;gaussienne ecart type libre de droit&quot;">
              <a:extLst>
                <a:ext uri="{FF2B5EF4-FFF2-40B4-BE49-F238E27FC236}">
                  <a16:creationId xmlns:a16="http://schemas.microsoft.com/office/drawing/2014/main" id="{989ACDB0-59CD-4731-86F5-A3C6DCF2A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1460486"/>
              <a:ext cx="3456384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Espace réservé du contenu 3">
              <a:extLst>
                <a:ext uri="{FF2B5EF4-FFF2-40B4-BE49-F238E27FC236}">
                  <a16:creationId xmlns:a16="http://schemas.microsoft.com/office/drawing/2014/main" id="{F091044D-ECE5-4EE6-9255-04205ADBE93E}"/>
                </a:ext>
              </a:extLst>
            </p:cNvPr>
            <p:cNvSpPr txBox="1">
              <a:spLocks/>
            </p:cNvSpPr>
            <p:nvPr/>
          </p:nvSpPr>
          <p:spPr>
            <a:xfrm>
              <a:off x="6589392" y="3150577"/>
              <a:ext cx="2301920" cy="226520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271463" indent="-271463" algn="l" rtl="0" eaLnBrk="1" fontAlgn="base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bg2"/>
                </a:buClr>
                <a:buSzPct val="85000"/>
                <a:buFont typeface="Wingdings" panose="05000000000000000000" pitchFamily="2" charset="2"/>
                <a:buChar char=""/>
                <a:defRPr lang="fr-FR" sz="2000" b="0" baseline="0" noProof="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itchFamily="34" charset="0"/>
                </a:defRPr>
              </a:lvl1pPr>
              <a:lvl2pPr marL="444500" indent="-174625" algn="l" rtl="0" eaLnBrk="1" fontAlgn="base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  <a:defRPr lang="fr-FR" sz="1700" noProof="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itchFamily="34" charset="0"/>
                </a:defRPr>
              </a:lvl2pPr>
              <a:lvl3pPr marL="625475" indent="-180975" algn="l" rtl="0" eaLnBrk="1" fontAlgn="base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-"/>
                <a:defRPr lang="fr-FR" sz="1400" noProof="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itchFamily="34" charset="0"/>
                </a:defRPr>
              </a:lvl3pPr>
              <a:lvl4pPr marL="898525" indent="-182563" algn="l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lstom" pitchFamily="2" charset="0"/>
                <a:buChar char="−"/>
                <a:defRPr lang="fr-FR" sz="1200" baseline="0" noProof="0" dirty="0" smtClean="0">
                  <a:solidFill>
                    <a:srgbClr val="5F5F5F"/>
                  </a:solidFill>
                  <a:latin typeface="Arial" panose="020B0604020202020204" pitchFamily="34" charset="0"/>
                  <a:cs typeface="Arial" pitchFamily="34" charset="0"/>
                </a:defRPr>
              </a:lvl4pPr>
              <a:lvl5pPr marL="1079500" indent="-180975" algn="l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pitchFamily="34" charset="0"/>
                <a:buChar char="•"/>
                <a:defRPr lang="fr-FR" sz="1200" noProof="0" dirty="0">
                  <a:solidFill>
                    <a:srgbClr val="5F5F5F"/>
                  </a:solidFill>
                  <a:latin typeface="Arial" panose="020B0604020202020204" pitchFamily="34" charset="0"/>
                  <a:cs typeface="Arial" pitchFamily="34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B5CA5"/>
                </a:buClr>
                <a:buFont typeface="Arial" pitchFamily="34" charset="0"/>
                <a:buChar char="•"/>
                <a:defRPr>
                  <a:solidFill>
                    <a:srgbClr val="5F5F5F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B5CA5"/>
                </a:buClr>
                <a:buFont typeface="Arial" pitchFamily="34" charset="0"/>
                <a:buChar char="•"/>
                <a:defRPr>
                  <a:solidFill>
                    <a:srgbClr val="5F5F5F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B5CA5"/>
                </a:buClr>
                <a:buFont typeface="Arial" pitchFamily="34" charset="0"/>
                <a:buChar char="•"/>
                <a:defRPr>
                  <a:solidFill>
                    <a:srgbClr val="5F5F5F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B5CA5"/>
                </a:buClr>
                <a:buFont typeface="Arial" pitchFamily="34" charset="0"/>
                <a:buChar char="•"/>
                <a:defRPr>
                  <a:solidFill>
                    <a:srgbClr val="5F5F5F"/>
                  </a:solidFill>
                  <a:latin typeface="+mn-lt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5A90A8"/>
                </a:buClr>
                <a:buSzPct val="8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Detection and standard deviation</a:t>
              </a:r>
            </a:p>
          </p:txBody>
        </p:sp>
      </p:grpSp>
      <p:graphicFrame>
        <p:nvGraphicFramePr>
          <p:cNvPr id="42" name="Tableau 41">
            <a:extLst>
              <a:ext uri="{FF2B5EF4-FFF2-40B4-BE49-F238E27FC236}">
                <a16:creationId xmlns:a16="http://schemas.microsoft.com/office/drawing/2014/main" id="{43CEC74D-A469-4CC1-A540-5C406F83C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173276"/>
              </p:ext>
            </p:extLst>
          </p:nvPr>
        </p:nvGraphicFramePr>
        <p:xfrm>
          <a:off x="2096540" y="4359933"/>
          <a:ext cx="5760640" cy="1955112"/>
        </p:xfrm>
        <a:graphic>
          <a:graphicData uri="http://schemas.openxmlformats.org/drawingml/2006/table">
            <a:tbl>
              <a:tblPr firstRow="1" bandRow="1"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5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3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Predicted condition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3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Total population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Degraded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Healthy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39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True condition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Degraded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400" b="1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 Positive (TP)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BA4F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False </a:t>
                      </a:r>
                      <a:r>
                        <a:rPr lang="fr-FR" sz="1400" b="1" dirty="0" err="1">
                          <a:solidFill>
                            <a:schemeClr val="bg1"/>
                          </a:solidFill>
                        </a:rPr>
                        <a:t>Negative</a:t>
                      </a:r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 (FN)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1B7E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3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Healthy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False Positive (FP)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A6C5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fr-FR" sz="1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b="1" baseline="0" dirty="0" err="1">
                          <a:solidFill>
                            <a:schemeClr val="bg1"/>
                          </a:solidFill>
                        </a:rPr>
                        <a:t>Negative</a:t>
                      </a:r>
                      <a:r>
                        <a:rPr lang="fr-FR" sz="1400" b="1" baseline="0" dirty="0">
                          <a:solidFill>
                            <a:schemeClr val="bg1"/>
                          </a:solidFill>
                        </a:rPr>
                        <a:t> (TN)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BA4F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Espace réservé du contenu 3">
            <a:extLst>
              <a:ext uri="{FF2B5EF4-FFF2-40B4-BE49-F238E27FC236}">
                <a16:creationId xmlns:a16="http://schemas.microsoft.com/office/drawing/2014/main" id="{7226DFDA-E1D6-40CA-9716-46311C092515}"/>
              </a:ext>
            </a:extLst>
          </p:cNvPr>
          <p:cNvSpPr txBox="1">
            <a:spLocks/>
          </p:cNvSpPr>
          <p:nvPr/>
        </p:nvSpPr>
        <p:spPr>
          <a:xfrm>
            <a:off x="8277847" y="4719577"/>
            <a:ext cx="2278136" cy="4136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63" indent="-271463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"/>
              <a:defRPr lang="fr-FR" sz="2000" b="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fr-FR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fr-FR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fr-FR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fr-FR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268288" marR="0" lvl="0" indent="-268288" algn="l" defTabSz="914400" rtl="0" eaLnBrk="1" fontAlgn="base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Arial" pitchFamily="34" charset="0"/>
              <a:buChar char="●"/>
              <a:tabLst/>
              <a:defRPr/>
            </a:pP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Objectives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44" name="Picture 11">
            <a:extLst>
              <a:ext uri="{FF2B5EF4-FFF2-40B4-BE49-F238E27FC236}">
                <a16:creationId xmlns:a16="http://schemas.microsoft.com/office/drawing/2014/main" id="{A6144E3A-16A6-44F9-B305-6081060D8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863" y="5049591"/>
            <a:ext cx="411762" cy="46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3">
            <a:extLst>
              <a:ext uri="{FF2B5EF4-FFF2-40B4-BE49-F238E27FC236}">
                <a16:creationId xmlns:a16="http://schemas.microsoft.com/office/drawing/2014/main" id="{2979E0CD-762C-42A6-A677-B747216B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485" y="5606753"/>
            <a:ext cx="331140" cy="33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Freccia in giù 16">
            <a:extLst>
              <a:ext uri="{FF2B5EF4-FFF2-40B4-BE49-F238E27FC236}">
                <a16:creationId xmlns:a16="http://schemas.microsoft.com/office/drawing/2014/main" id="{0C2CB3F8-27F1-4267-8C10-8C5B4C1CD3F2}"/>
              </a:ext>
            </a:extLst>
          </p:cNvPr>
          <p:cNvSpPr/>
          <p:nvPr/>
        </p:nvSpPr>
        <p:spPr>
          <a:xfrm flipV="1">
            <a:off x="8277847" y="5189548"/>
            <a:ext cx="192503" cy="217177"/>
          </a:xfrm>
          <a:prstGeom prst="downArrow">
            <a:avLst/>
          </a:prstGeom>
          <a:solidFill>
            <a:srgbClr val="034694"/>
          </a:solidFill>
          <a:ln w="25400" cap="flat" cmpd="sng" algn="ctr">
            <a:solidFill>
              <a:srgbClr val="0346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ccia in giù 3">
            <a:extLst>
              <a:ext uri="{FF2B5EF4-FFF2-40B4-BE49-F238E27FC236}">
                <a16:creationId xmlns:a16="http://schemas.microsoft.com/office/drawing/2014/main" id="{67B826BF-C8C1-45AB-AF28-C0CCD905C3FE}"/>
              </a:ext>
            </a:extLst>
          </p:cNvPr>
          <p:cNvSpPr/>
          <p:nvPr/>
        </p:nvSpPr>
        <p:spPr>
          <a:xfrm>
            <a:off x="8277847" y="5667221"/>
            <a:ext cx="195579" cy="216024"/>
          </a:xfrm>
          <a:prstGeom prst="downArrow">
            <a:avLst/>
          </a:prstGeom>
          <a:solidFill>
            <a:srgbClr val="034694"/>
          </a:solidFill>
          <a:ln w="25400" cap="flat" cmpd="sng" algn="ctr">
            <a:solidFill>
              <a:srgbClr val="0346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E35721D-FB2E-48B1-B0D1-DB89079A1248}"/>
              </a:ext>
            </a:extLst>
          </p:cNvPr>
          <p:cNvSpPr txBox="1"/>
          <p:nvPr/>
        </p:nvSpPr>
        <p:spPr>
          <a:xfrm>
            <a:off x="8781903" y="5136553"/>
            <a:ext cx="23397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500" dirty="0">
                <a:solidFill>
                  <a:srgbClr val="5F5F5F"/>
                </a:solidFill>
                <a:cs typeface="Arial" pitchFamily="34" charset="0"/>
              </a:rPr>
              <a:t>Increase True Positive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434857EB-CC1F-41A9-BC5C-6C3D71EF97D9}"/>
              </a:ext>
            </a:extLst>
          </p:cNvPr>
          <p:cNvSpPr txBox="1"/>
          <p:nvPr/>
        </p:nvSpPr>
        <p:spPr>
          <a:xfrm>
            <a:off x="8781904" y="5613650"/>
            <a:ext cx="23397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500" dirty="0">
                <a:solidFill>
                  <a:srgbClr val="5F5F5F"/>
                </a:solidFill>
                <a:cs typeface="Arial" pitchFamily="34" charset="0"/>
              </a:rPr>
              <a:t>Decrease False Positive</a:t>
            </a:r>
          </a:p>
        </p:txBody>
      </p:sp>
    </p:spTree>
    <p:extLst>
      <p:ext uri="{BB962C8B-B14F-4D97-AF65-F5344CB8AC3E}">
        <p14:creationId xmlns:p14="http://schemas.microsoft.com/office/powerpoint/2010/main" val="2810821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State detection – performance metrics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50" name="Espace réservé du contenu 8">
            <a:extLst>
              <a:ext uri="{FF2B5EF4-FFF2-40B4-BE49-F238E27FC236}">
                <a16:creationId xmlns:a16="http://schemas.microsoft.com/office/drawing/2014/main" id="{68491C68-42A6-4475-A97D-922943D0C643}"/>
              </a:ext>
            </a:extLst>
          </p:cNvPr>
          <p:cNvSpPr txBox="1">
            <a:spLocks/>
          </p:cNvSpPr>
          <p:nvPr/>
        </p:nvSpPr>
        <p:spPr bwMode="gray">
          <a:xfrm>
            <a:off x="240000" y="1484784"/>
            <a:ext cx="10605600" cy="471599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71463" indent="-271463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"/>
              <a:defRPr lang="en-US" sz="2000" b="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Aft>
                <a:spcPts val="1200"/>
              </a:spcAft>
            </a:pPr>
            <a:r>
              <a:rPr lang="en-IN" kern="0" dirty="0"/>
              <a:t>Different performance metrics can be derived from the confusion matrix:</a:t>
            </a:r>
          </a:p>
          <a:p>
            <a:pPr lvl="1">
              <a:lnSpc>
                <a:spcPct val="125000"/>
              </a:lnSpc>
            </a:pPr>
            <a:r>
              <a:rPr lang="en-IN" kern="0" dirty="0"/>
              <a:t>Error rate:    </a:t>
            </a:r>
          </a:p>
          <a:p>
            <a:pPr lvl="2">
              <a:lnSpc>
                <a:spcPct val="125000"/>
              </a:lnSpc>
            </a:pPr>
            <a:r>
              <a:rPr lang="en-IN" i="1" kern="0" dirty="0"/>
              <a:t>(FP+FN)/(P+N) = (FP+FN)/(TP+FN+TN+FP) </a:t>
            </a:r>
          </a:p>
          <a:p>
            <a:pPr lvl="1">
              <a:lnSpc>
                <a:spcPct val="125000"/>
              </a:lnSpc>
            </a:pPr>
            <a:r>
              <a:rPr lang="en-IN" kern="0" dirty="0"/>
              <a:t>Accuracy:    </a:t>
            </a:r>
          </a:p>
          <a:p>
            <a:pPr lvl="2">
              <a:lnSpc>
                <a:spcPct val="125000"/>
              </a:lnSpc>
            </a:pPr>
            <a:r>
              <a:rPr lang="en-IN" i="1" kern="0" dirty="0"/>
              <a:t>(TP+TN)/(P+N) = (TP+TN)/(TP+FN+TN+FP) </a:t>
            </a:r>
          </a:p>
          <a:p>
            <a:pPr lvl="1">
              <a:lnSpc>
                <a:spcPct val="125000"/>
              </a:lnSpc>
            </a:pPr>
            <a:r>
              <a:rPr lang="en-IN" kern="0" dirty="0"/>
              <a:t>Sensitivity (aka recall or True Positive Rate – TPR):    </a:t>
            </a:r>
          </a:p>
          <a:p>
            <a:pPr lvl="2">
              <a:lnSpc>
                <a:spcPct val="125000"/>
              </a:lnSpc>
            </a:pPr>
            <a:r>
              <a:rPr lang="en-IN" i="1" kern="0" dirty="0"/>
              <a:t>TP/P = TP/(TP+FN)</a:t>
            </a:r>
          </a:p>
          <a:p>
            <a:pPr lvl="1">
              <a:lnSpc>
                <a:spcPct val="125000"/>
              </a:lnSpc>
            </a:pPr>
            <a:r>
              <a:rPr lang="en-IN" kern="0" dirty="0"/>
              <a:t>Specificity (aka True Negative Rate – TNR):    </a:t>
            </a:r>
          </a:p>
          <a:p>
            <a:pPr lvl="2">
              <a:lnSpc>
                <a:spcPct val="125000"/>
              </a:lnSpc>
            </a:pPr>
            <a:r>
              <a:rPr lang="en-IN" i="1" kern="0" dirty="0"/>
              <a:t>TN/N = TN/(TN+FP)</a:t>
            </a:r>
          </a:p>
          <a:p>
            <a:pPr lvl="1">
              <a:lnSpc>
                <a:spcPct val="125000"/>
              </a:lnSpc>
            </a:pPr>
            <a:r>
              <a:rPr lang="en-IN" kern="0" dirty="0"/>
              <a:t>False Positive Rate FPR:</a:t>
            </a:r>
            <a:r>
              <a:rPr lang="en-IN" i="1" kern="0" dirty="0"/>
              <a:t> </a:t>
            </a:r>
          </a:p>
          <a:p>
            <a:pPr lvl="2">
              <a:lnSpc>
                <a:spcPct val="125000"/>
              </a:lnSpc>
            </a:pPr>
            <a:r>
              <a:rPr lang="en-IN" i="1" kern="0" dirty="0"/>
              <a:t>FP/N = FP/(FP+TN) = 1 - specificity</a:t>
            </a:r>
          </a:p>
          <a:p>
            <a:pPr lvl="1">
              <a:lnSpc>
                <a:spcPct val="125000"/>
              </a:lnSpc>
            </a:pPr>
            <a:r>
              <a:rPr lang="en-IN" kern="0" dirty="0"/>
              <a:t>Precision (aka positive predicted value): </a:t>
            </a:r>
          </a:p>
          <a:p>
            <a:pPr lvl="2">
              <a:lnSpc>
                <a:spcPct val="125000"/>
              </a:lnSpc>
            </a:pPr>
            <a:r>
              <a:rPr lang="en-IN" i="1" kern="0" dirty="0"/>
              <a:t>TP/(TP+FP)</a:t>
            </a:r>
          </a:p>
          <a:p>
            <a:pPr lvl="1">
              <a:lnSpc>
                <a:spcPct val="125000"/>
              </a:lnSpc>
            </a:pPr>
            <a:r>
              <a:rPr lang="en-IN" kern="0" dirty="0"/>
              <a:t>F-score (harmonic mean of precision and recall):</a:t>
            </a:r>
          </a:p>
          <a:p>
            <a:pPr lvl="2">
              <a:lnSpc>
                <a:spcPct val="125000"/>
              </a:lnSpc>
            </a:pPr>
            <a:r>
              <a:rPr lang="en-IN" kern="0" dirty="0"/>
              <a:t> </a:t>
            </a:r>
            <a:r>
              <a:rPr lang="en-IN" i="1" kern="0" dirty="0"/>
              <a:t>2 * (precision*recall)/(</a:t>
            </a:r>
            <a:r>
              <a:rPr lang="en-IN" i="1" kern="0" dirty="0" err="1"/>
              <a:t>precision+recall</a:t>
            </a:r>
            <a:r>
              <a:rPr lang="en-IN" i="1" kern="0" dirty="0"/>
              <a:t>)</a:t>
            </a:r>
          </a:p>
          <a:p>
            <a:pPr lvl="1"/>
            <a:endParaRPr lang="en-IN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IN" kern="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1280E9-37A4-47C1-BDEA-57E027CC0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628" y="2320622"/>
            <a:ext cx="5098189" cy="355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11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ROC curve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65C5580-47AD-40F3-A9EB-64EE3F364FE9}"/>
              </a:ext>
            </a:extLst>
          </p:cNvPr>
          <p:cNvSpPr txBox="1">
            <a:spLocks/>
          </p:cNvSpPr>
          <p:nvPr/>
        </p:nvSpPr>
        <p:spPr bwMode="gray">
          <a:xfrm>
            <a:off x="315178" y="1427728"/>
            <a:ext cx="10605600" cy="471599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68288" indent="-268288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Char char="●"/>
              <a:tabLst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90538" indent="-222250" algn="l" defTabSz="914400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Char char="-"/>
              <a:tabLst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490538" indent="223838" algn="l" defTabSz="914400" rtl="0" eaLnBrk="1" latinLnBrk="0" hangingPunct="1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Char char=""/>
              <a:tabLst/>
              <a:defRPr sz="1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14375" indent="223838" algn="l" defTabSz="914400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Char char="-"/>
              <a:tabLst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38213" indent="223838" algn="l" defTabSz="914400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712788" indent="17640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 typeface="Arial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712788" indent="17640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 typeface="Arial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712788" indent="17640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 typeface="Arial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712788" indent="17640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 typeface="Arial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marR="0" lvl="0" indent="-268288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DC3223"/>
              </a:buClr>
              <a:buSzPct val="80000"/>
              <a:buFont typeface="Arial" pitchFamily="34" charset="0"/>
              <a:buChar char="●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Receiver Operating Characteristic (ROC) curve: </a:t>
            </a:r>
          </a:p>
          <a:p>
            <a:pPr marL="490538" marR="0" lvl="1" indent="-22225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-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Illustrates the performance of the classifier at various threshold settings.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90538" marR="0" lvl="1" indent="-22225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TPR against FPR for different thresholds </a:t>
            </a:r>
          </a:p>
          <a:p>
            <a:pPr marL="490538" marR="0" lvl="1" indent="-22225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prediction result of a confusion matrix represents one point in the ROC space.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E32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9A68E1B-4BEF-4A3B-96B1-6D87CD9D8842}"/>
              </a:ext>
            </a:extLst>
          </p:cNvPr>
          <p:cNvGrpSpPr/>
          <p:nvPr/>
        </p:nvGrpSpPr>
        <p:grpSpPr>
          <a:xfrm>
            <a:off x="7680176" y="2924944"/>
            <a:ext cx="4392488" cy="1497350"/>
            <a:chOff x="179512" y="1560848"/>
            <a:chExt cx="5477251" cy="2009250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1DF97BBA-0B4C-4DC0-90FA-19D7284ED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89" y="1940192"/>
              <a:ext cx="4983907" cy="1622944"/>
            </a:xfrm>
            <a:custGeom>
              <a:avLst/>
              <a:gdLst>
                <a:gd name="T0" fmla="*/ 31 w 3191"/>
                <a:gd name="T1" fmla="*/ 1399 h 1399"/>
                <a:gd name="T2" fmla="*/ 92 w 3191"/>
                <a:gd name="T3" fmla="*/ 1399 h 1399"/>
                <a:gd name="T4" fmla="*/ 158 w 3191"/>
                <a:gd name="T5" fmla="*/ 1399 h 1399"/>
                <a:gd name="T6" fmla="*/ 220 w 3191"/>
                <a:gd name="T7" fmla="*/ 1399 h 1399"/>
                <a:gd name="T8" fmla="*/ 285 w 3191"/>
                <a:gd name="T9" fmla="*/ 1399 h 1399"/>
                <a:gd name="T10" fmla="*/ 351 w 3191"/>
                <a:gd name="T11" fmla="*/ 1399 h 1399"/>
                <a:gd name="T12" fmla="*/ 413 w 3191"/>
                <a:gd name="T13" fmla="*/ 1399 h 1399"/>
                <a:gd name="T14" fmla="*/ 478 w 3191"/>
                <a:gd name="T15" fmla="*/ 1399 h 1399"/>
                <a:gd name="T16" fmla="*/ 540 w 3191"/>
                <a:gd name="T17" fmla="*/ 1399 h 1399"/>
                <a:gd name="T18" fmla="*/ 606 w 3191"/>
                <a:gd name="T19" fmla="*/ 1399 h 1399"/>
                <a:gd name="T20" fmla="*/ 667 w 3191"/>
                <a:gd name="T21" fmla="*/ 1399 h 1399"/>
                <a:gd name="T22" fmla="*/ 733 w 3191"/>
                <a:gd name="T23" fmla="*/ 1399 h 1399"/>
                <a:gd name="T24" fmla="*/ 795 w 3191"/>
                <a:gd name="T25" fmla="*/ 1399 h 1399"/>
                <a:gd name="T26" fmla="*/ 860 w 3191"/>
                <a:gd name="T27" fmla="*/ 1399 h 1399"/>
                <a:gd name="T28" fmla="*/ 922 w 3191"/>
                <a:gd name="T29" fmla="*/ 1399 h 1399"/>
                <a:gd name="T30" fmla="*/ 988 w 3191"/>
                <a:gd name="T31" fmla="*/ 1399 h 1399"/>
                <a:gd name="T32" fmla="*/ 1053 w 3191"/>
                <a:gd name="T33" fmla="*/ 1399 h 1399"/>
                <a:gd name="T34" fmla="*/ 1115 w 3191"/>
                <a:gd name="T35" fmla="*/ 1399 h 1399"/>
                <a:gd name="T36" fmla="*/ 1180 w 3191"/>
                <a:gd name="T37" fmla="*/ 1394 h 1399"/>
                <a:gd name="T38" fmla="*/ 1242 w 3191"/>
                <a:gd name="T39" fmla="*/ 1388 h 1399"/>
                <a:gd name="T40" fmla="*/ 1308 w 3191"/>
                <a:gd name="T41" fmla="*/ 1382 h 1399"/>
                <a:gd name="T42" fmla="*/ 1369 w 3191"/>
                <a:gd name="T43" fmla="*/ 1365 h 1399"/>
                <a:gd name="T44" fmla="*/ 1435 w 3191"/>
                <a:gd name="T45" fmla="*/ 1343 h 1399"/>
                <a:gd name="T46" fmla="*/ 1497 w 3191"/>
                <a:gd name="T47" fmla="*/ 1303 h 1399"/>
                <a:gd name="T48" fmla="*/ 1562 w 3191"/>
                <a:gd name="T49" fmla="*/ 1247 h 1399"/>
                <a:gd name="T50" fmla="*/ 1624 w 3191"/>
                <a:gd name="T51" fmla="*/ 1174 h 1399"/>
                <a:gd name="T52" fmla="*/ 1690 w 3191"/>
                <a:gd name="T53" fmla="*/ 1072 h 1399"/>
                <a:gd name="T54" fmla="*/ 1755 w 3191"/>
                <a:gd name="T55" fmla="*/ 948 h 1399"/>
                <a:gd name="T56" fmla="*/ 1817 w 3191"/>
                <a:gd name="T57" fmla="*/ 801 h 1399"/>
                <a:gd name="T58" fmla="*/ 1883 w 3191"/>
                <a:gd name="T59" fmla="*/ 638 h 1399"/>
                <a:gd name="T60" fmla="*/ 1944 w 3191"/>
                <a:gd name="T61" fmla="*/ 468 h 1399"/>
                <a:gd name="T62" fmla="*/ 2010 w 3191"/>
                <a:gd name="T63" fmla="*/ 305 h 1399"/>
                <a:gd name="T64" fmla="*/ 2072 w 3191"/>
                <a:gd name="T65" fmla="*/ 164 h 1399"/>
                <a:gd name="T66" fmla="*/ 2137 w 3191"/>
                <a:gd name="T67" fmla="*/ 62 h 1399"/>
                <a:gd name="T68" fmla="*/ 2199 w 3191"/>
                <a:gd name="T69" fmla="*/ 6 h 1399"/>
                <a:gd name="T70" fmla="*/ 2265 w 3191"/>
                <a:gd name="T71" fmla="*/ 6 h 1399"/>
                <a:gd name="T72" fmla="*/ 2326 w 3191"/>
                <a:gd name="T73" fmla="*/ 62 h 1399"/>
                <a:gd name="T74" fmla="*/ 2392 w 3191"/>
                <a:gd name="T75" fmla="*/ 164 h 1399"/>
                <a:gd name="T76" fmla="*/ 2457 w 3191"/>
                <a:gd name="T77" fmla="*/ 305 h 1399"/>
                <a:gd name="T78" fmla="*/ 2519 w 3191"/>
                <a:gd name="T79" fmla="*/ 468 h 1399"/>
                <a:gd name="T80" fmla="*/ 2585 w 3191"/>
                <a:gd name="T81" fmla="*/ 638 h 1399"/>
                <a:gd name="T82" fmla="*/ 2647 w 3191"/>
                <a:gd name="T83" fmla="*/ 801 h 1399"/>
                <a:gd name="T84" fmla="*/ 2712 w 3191"/>
                <a:gd name="T85" fmla="*/ 948 h 1399"/>
                <a:gd name="T86" fmla="*/ 2774 w 3191"/>
                <a:gd name="T87" fmla="*/ 1072 h 1399"/>
                <a:gd name="T88" fmla="*/ 2839 w 3191"/>
                <a:gd name="T89" fmla="*/ 1174 h 1399"/>
                <a:gd name="T90" fmla="*/ 2901 w 3191"/>
                <a:gd name="T91" fmla="*/ 1247 h 1399"/>
                <a:gd name="T92" fmla="*/ 2967 w 3191"/>
                <a:gd name="T93" fmla="*/ 1303 h 1399"/>
                <a:gd name="T94" fmla="*/ 3028 w 3191"/>
                <a:gd name="T95" fmla="*/ 1343 h 1399"/>
                <a:gd name="T96" fmla="*/ 3094 w 3191"/>
                <a:gd name="T97" fmla="*/ 1365 h 1399"/>
                <a:gd name="T98" fmla="*/ 3160 w 3191"/>
                <a:gd name="T99" fmla="*/ 1382 h 1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91" h="1399">
                  <a:moveTo>
                    <a:pt x="0" y="1399"/>
                  </a:moveTo>
                  <a:lnTo>
                    <a:pt x="31" y="1399"/>
                  </a:lnTo>
                  <a:lnTo>
                    <a:pt x="62" y="1399"/>
                  </a:lnTo>
                  <a:lnTo>
                    <a:pt x="92" y="1399"/>
                  </a:lnTo>
                  <a:lnTo>
                    <a:pt x="127" y="1399"/>
                  </a:lnTo>
                  <a:lnTo>
                    <a:pt x="158" y="1399"/>
                  </a:lnTo>
                  <a:lnTo>
                    <a:pt x="189" y="1399"/>
                  </a:lnTo>
                  <a:lnTo>
                    <a:pt x="220" y="1399"/>
                  </a:lnTo>
                  <a:lnTo>
                    <a:pt x="254" y="1399"/>
                  </a:lnTo>
                  <a:lnTo>
                    <a:pt x="285" y="1399"/>
                  </a:lnTo>
                  <a:lnTo>
                    <a:pt x="316" y="1399"/>
                  </a:lnTo>
                  <a:lnTo>
                    <a:pt x="351" y="1399"/>
                  </a:lnTo>
                  <a:lnTo>
                    <a:pt x="382" y="1399"/>
                  </a:lnTo>
                  <a:lnTo>
                    <a:pt x="413" y="1399"/>
                  </a:lnTo>
                  <a:lnTo>
                    <a:pt x="444" y="1399"/>
                  </a:lnTo>
                  <a:lnTo>
                    <a:pt x="478" y="1399"/>
                  </a:lnTo>
                  <a:lnTo>
                    <a:pt x="509" y="1399"/>
                  </a:lnTo>
                  <a:lnTo>
                    <a:pt x="540" y="1399"/>
                  </a:lnTo>
                  <a:lnTo>
                    <a:pt x="571" y="1399"/>
                  </a:lnTo>
                  <a:lnTo>
                    <a:pt x="606" y="1399"/>
                  </a:lnTo>
                  <a:lnTo>
                    <a:pt x="636" y="1399"/>
                  </a:lnTo>
                  <a:lnTo>
                    <a:pt x="667" y="1399"/>
                  </a:lnTo>
                  <a:lnTo>
                    <a:pt x="702" y="1399"/>
                  </a:lnTo>
                  <a:lnTo>
                    <a:pt x="733" y="1399"/>
                  </a:lnTo>
                  <a:lnTo>
                    <a:pt x="764" y="1399"/>
                  </a:lnTo>
                  <a:lnTo>
                    <a:pt x="795" y="1399"/>
                  </a:lnTo>
                  <a:lnTo>
                    <a:pt x="829" y="1399"/>
                  </a:lnTo>
                  <a:lnTo>
                    <a:pt x="860" y="1399"/>
                  </a:lnTo>
                  <a:lnTo>
                    <a:pt x="891" y="1399"/>
                  </a:lnTo>
                  <a:lnTo>
                    <a:pt x="922" y="1399"/>
                  </a:lnTo>
                  <a:lnTo>
                    <a:pt x="957" y="1399"/>
                  </a:lnTo>
                  <a:lnTo>
                    <a:pt x="988" y="1399"/>
                  </a:lnTo>
                  <a:lnTo>
                    <a:pt x="1018" y="1399"/>
                  </a:lnTo>
                  <a:lnTo>
                    <a:pt x="1053" y="1399"/>
                  </a:lnTo>
                  <a:lnTo>
                    <a:pt x="1084" y="1399"/>
                  </a:lnTo>
                  <a:lnTo>
                    <a:pt x="1115" y="1399"/>
                  </a:lnTo>
                  <a:lnTo>
                    <a:pt x="1146" y="1399"/>
                  </a:lnTo>
                  <a:lnTo>
                    <a:pt x="1180" y="1394"/>
                  </a:lnTo>
                  <a:lnTo>
                    <a:pt x="1211" y="1394"/>
                  </a:lnTo>
                  <a:lnTo>
                    <a:pt x="1242" y="1388"/>
                  </a:lnTo>
                  <a:lnTo>
                    <a:pt x="1273" y="1388"/>
                  </a:lnTo>
                  <a:lnTo>
                    <a:pt x="1308" y="1382"/>
                  </a:lnTo>
                  <a:lnTo>
                    <a:pt x="1339" y="1377"/>
                  </a:lnTo>
                  <a:lnTo>
                    <a:pt x="1369" y="1365"/>
                  </a:lnTo>
                  <a:lnTo>
                    <a:pt x="1404" y="1354"/>
                  </a:lnTo>
                  <a:lnTo>
                    <a:pt x="1435" y="1343"/>
                  </a:lnTo>
                  <a:lnTo>
                    <a:pt x="1466" y="1326"/>
                  </a:lnTo>
                  <a:lnTo>
                    <a:pt x="1497" y="1303"/>
                  </a:lnTo>
                  <a:lnTo>
                    <a:pt x="1532" y="1275"/>
                  </a:lnTo>
                  <a:lnTo>
                    <a:pt x="1562" y="1247"/>
                  </a:lnTo>
                  <a:lnTo>
                    <a:pt x="1593" y="1213"/>
                  </a:lnTo>
                  <a:lnTo>
                    <a:pt x="1624" y="1174"/>
                  </a:lnTo>
                  <a:lnTo>
                    <a:pt x="1659" y="1123"/>
                  </a:lnTo>
                  <a:lnTo>
                    <a:pt x="1690" y="1072"/>
                  </a:lnTo>
                  <a:lnTo>
                    <a:pt x="1721" y="1010"/>
                  </a:lnTo>
                  <a:lnTo>
                    <a:pt x="1755" y="948"/>
                  </a:lnTo>
                  <a:lnTo>
                    <a:pt x="1786" y="875"/>
                  </a:lnTo>
                  <a:lnTo>
                    <a:pt x="1817" y="801"/>
                  </a:lnTo>
                  <a:lnTo>
                    <a:pt x="1848" y="717"/>
                  </a:lnTo>
                  <a:lnTo>
                    <a:pt x="1883" y="638"/>
                  </a:lnTo>
                  <a:lnTo>
                    <a:pt x="1913" y="553"/>
                  </a:lnTo>
                  <a:lnTo>
                    <a:pt x="1944" y="468"/>
                  </a:lnTo>
                  <a:lnTo>
                    <a:pt x="1975" y="384"/>
                  </a:lnTo>
                  <a:lnTo>
                    <a:pt x="2010" y="305"/>
                  </a:lnTo>
                  <a:lnTo>
                    <a:pt x="2041" y="232"/>
                  </a:lnTo>
                  <a:lnTo>
                    <a:pt x="2072" y="164"/>
                  </a:lnTo>
                  <a:lnTo>
                    <a:pt x="2106" y="107"/>
                  </a:lnTo>
                  <a:lnTo>
                    <a:pt x="2137" y="62"/>
                  </a:lnTo>
                  <a:lnTo>
                    <a:pt x="2168" y="28"/>
                  </a:lnTo>
                  <a:lnTo>
                    <a:pt x="2199" y="6"/>
                  </a:lnTo>
                  <a:lnTo>
                    <a:pt x="2234" y="0"/>
                  </a:lnTo>
                  <a:lnTo>
                    <a:pt x="2265" y="6"/>
                  </a:lnTo>
                  <a:lnTo>
                    <a:pt x="2295" y="28"/>
                  </a:lnTo>
                  <a:lnTo>
                    <a:pt x="2326" y="62"/>
                  </a:lnTo>
                  <a:lnTo>
                    <a:pt x="2361" y="107"/>
                  </a:lnTo>
                  <a:lnTo>
                    <a:pt x="2392" y="164"/>
                  </a:lnTo>
                  <a:lnTo>
                    <a:pt x="2423" y="232"/>
                  </a:lnTo>
                  <a:lnTo>
                    <a:pt x="2457" y="305"/>
                  </a:lnTo>
                  <a:lnTo>
                    <a:pt x="2488" y="384"/>
                  </a:lnTo>
                  <a:lnTo>
                    <a:pt x="2519" y="468"/>
                  </a:lnTo>
                  <a:lnTo>
                    <a:pt x="2550" y="553"/>
                  </a:lnTo>
                  <a:lnTo>
                    <a:pt x="2585" y="638"/>
                  </a:lnTo>
                  <a:lnTo>
                    <a:pt x="2616" y="717"/>
                  </a:lnTo>
                  <a:lnTo>
                    <a:pt x="2647" y="801"/>
                  </a:lnTo>
                  <a:lnTo>
                    <a:pt x="2677" y="875"/>
                  </a:lnTo>
                  <a:lnTo>
                    <a:pt x="2712" y="948"/>
                  </a:lnTo>
                  <a:lnTo>
                    <a:pt x="2743" y="1010"/>
                  </a:lnTo>
                  <a:lnTo>
                    <a:pt x="2774" y="1072"/>
                  </a:lnTo>
                  <a:lnTo>
                    <a:pt x="2809" y="1123"/>
                  </a:lnTo>
                  <a:lnTo>
                    <a:pt x="2839" y="1174"/>
                  </a:lnTo>
                  <a:lnTo>
                    <a:pt x="2870" y="1213"/>
                  </a:lnTo>
                  <a:lnTo>
                    <a:pt x="2901" y="1247"/>
                  </a:lnTo>
                  <a:lnTo>
                    <a:pt x="2936" y="1275"/>
                  </a:lnTo>
                  <a:lnTo>
                    <a:pt x="2967" y="1303"/>
                  </a:lnTo>
                  <a:lnTo>
                    <a:pt x="2998" y="1326"/>
                  </a:lnTo>
                  <a:lnTo>
                    <a:pt x="3028" y="1343"/>
                  </a:lnTo>
                  <a:lnTo>
                    <a:pt x="3063" y="1354"/>
                  </a:lnTo>
                  <a:lnTo>
                    <a:pt x="3094" y="1365"/>
                  </a:lnTo>
                  <a:lnTo>
                    <a:pt x="3125" y="1377"/>
                  </a:lnTo>
                  <a:lnTo>
                    <a:pt x="3160" y="1382"/>
                  </a:lnTo>
                  <a:lnTo>
                    <a:pt x="3191" y="1388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450439F7-1A4A-4F11-90EC-4EF2A7DAF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2245" y="3347362"/>
              <a:ext cx="1996062" cy="222734"/>
            </a:xfrm>
            <a:custGeom>
              <a:avLst/>
              <a:gdLst>
                <a:gd name="T0" fmla="*/ 0 w 1278"/>
                <a:gd name="T1" fmla="*/ 0 h 192"/>
                <a:gd name="T2" fmla="*/ 62 w 1278"/>
                <a:gd name="T3" fmla="*/ 62 h 192"/>
                <a:gd name="T4" fmla="*/ 128 w 1278"/>
                <a:gd name="T5" fmla="*/ 113 h 192"/>
                <a:gd name="T6" fmla="*/ 193 w 1278"/>
                <a:gd name="T7" fmla="*/ 141 h 192"/>
                <a:gd name="T8" fmla="*/ 255 w 1278"/>
                <a:gd name="T9" fmla="*/ 164 h 192"/>
                <a:gd name="T10" fmla="*/ 321 w 1278"/>
                <a:gd name="T11" fmla="*/ 175 h 192"/>
                <a:gd name="T12" fmla="*/ 382 w 1278"/>
                <a:gd name="T13" fmla="*/ 181 h 192"/>
                <a:gd name="T14" fmla="*/ 448 w 1278"/>
                <a:gd name="T15" fmla="*/ 186 h 192"/>
                <a:gd name="T16" fmla="*/ 510 w 1278"/>
                <a:gd name="T17" fmla="*/ 186 h 192"/>
                <a:gd name="T18" fmla="*/ 575 w 1278"/>
                <a:gd name="T19" fmla="*/ 186 h 192"/>
                <a:gd name="T20" fmla="*/ 637 w 1278"/>
                <a:gd name="T21" fmla="*/ 186 h 192"/>
                <a:gd name="T22" fmla="*/ 703 w 1278"/>
                <a:gd name="T23" fmla="*/ 186 h 192"/>
                <a:gd name="T24" fmla="*/ 764 w 1278"/>
                <a:gd name="T25" fmla="*/ 186 h 192"/>
                <a:gd name="T26" fmla="*/ 830 w 1278"/>
                <a:gd name="T27" fmla="*/ 186 h 192"/>
                <a:gd name="T28" fmla="*/ 896 w 1278"/>
                <a:gd name="T29" fmla="*/ 186 h 192"/>
                <a:gd name="T30" fmla="*/ 957 w 1278"/>
                <a:gd name="T31" fmla="*/ 186 h 192"/>
                <a:gd name="T32" fmla="*/ 1023 w 1278"/>
                <a:gd name="T33" fmla="*/ 186 h 192"/>
                <a:gd name="T34" fmla="*/ 1085 w 1278"/>
                <a:gd name="T35" fmla="*/ 186 h 192"/>
                <a:gd name="T36" fmla="*/ 1150 w 1278"/>
                <a:gd name="T37" fmla="*/ 186 h 192"/>
                <a:gd name="T38" fmla="*/ 1212 w 1278"/>
                <a:gd name="T39" fmla="*/ 186 h 192"/>
                <a:gd name="T40" fmla="*/ 1278 w 1278"/>
                <a:gd name="T41" fmla="*/ 186 h 192"/>
                <a:gd name="T42" fmla="*/ 1247 w 1278"/>
                <a:gd name="T43" fmla="*/ 192 h 192"/>
                <a:gd name="T44" fmla="*/ 1181 w 1278"/>
                <a:gd name="T45" fmla="*/ 192 h 192"/>
                <a:gd name="T46" fmla="*/ 1115 w 1278"/>
                <a:gd name="T47" fmla="*/ 192 h 192"/>
                <a:gd name="T48" fmla="*/ 1054 w 1278"/>
                <a:gd name="T49" fmla="*/ 192 h 192"/>
                <a:gd name="T50" fmla="*/ 988 w 1278"/>
                <a:gd name="T51" fmla="*/ 192 h 192"/>
                <a:gd name="T52" fmla="*/ 926 w 1278"/>
                <a:gd name="T53" fmla="*/ 192 h 192"/>
                <a:gd name="T54" fmla="*/ 861 w 1278"/>
                <a:gd name="T55" fmla="*/ 192 h 192"/>
                <a:gd name="T56" fmla="*/ 799 w 1278"/>
                <a:gd name="T57" fmla="*/ 192 h 192"/>
                <a:gd name="T58" fmla="*/ 734 w 1278"/>
                <a:gd name="T59" fmla="*/ 192 h 192"/>
                <a:gd name="T60" fmla="*/ 672 w 1278"/>
                <a:gd name="T61" fmla="*/ 192 h 192"/>
                <a:gd name="T62" fmla="*/ 606 w 1278"/>
                <a:gd name="T63" fmla="*/ 192 h 192"/>
                <a:gd name="T64" fmla="*/ 544 w 1278"/>
                <a:gd name="T65" fmla="*/ 192 h 192"/>
                <a:gd name="T66" fmla="*/ 479 w 1278"/>
                <a:gd name="T67" fmla="*/ 192 h 192"/>
                <a:gd name="T68" fmla="*/ 413 w 1278"/>
                <a:gd name="T69" fmla="*/ 192 h 192"/>
                <a:gd name="T70" fmla="*/ 352 w 1278"/>
                <a:gd name="T71" fmla="*/ 192 h 192"/>
                <a:gd name="T72" fmla="*/ 286 w 1278"/>
                <a:gd name="T73" fmla="*/ 192 h 192"/>
                <a:gd name="T74" fmla="*/ 224 w 1278"/>
                <a:gd name="T75" fmla="*/ 192 h 192"/>
                <a:gd name="T76" fmla="*/ 159 w 1278"/>
                <a:gd name="T77" fmla="*/ 192 h 192"/>
                <a:gd name="T78" fmla="*/ 97 w 1278"/>
                <a:gd name="T79" fmla="*/ 192 h 192"/>
                <a:gd name="T80" fmla="*/ 31 w 1278"/>
                <a:gd name="T81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78" h="192">
                  <a:moveTo>
                    <a:pt x="0" y="192"/>
                  </a:moveTo>
                  <a:lnTo>
                    <a:pt x="0" y="0"/>
                  </a:lnTo>
                  <a:lnTo>
                    <a:pt x="31" y="34"/>
                  </a:lnTo>
                  <a:lnTo>
                    <a:pt x="62" y="62"/>
                  </a:lnTo>
                  <a:lnTo>
                    <a:pt x="97" y="90"/>
                  </a:lnTo>
                  <a:lnTo>
                    <a:pt x="128" y="113"/>
                  </a:lnTo>
                  <a:lnTo>
                    <a:pt x="159" y="130"/>
                  </a:lnTo>
                  <a:lnTo>
                    <a:pt x="193" y="141"/>
                  </a:lnTo>
                  <a:lnTo>
                    <a:pt x="224" y="152"/>
                  </a:lnTo>
                  <a:lnTo>
                    <a:pt x="255" y="164"/>
                  </a:lnTo>
                  <a:lnTo>
                    <a:pt x="286" y="169"/>
                  </a:lnTo>
                  <a:lnTo>
                    <a:pt x="321" y="175"/>
                  </a:lnTo>
                  <a:lnTo>
                    <a:pt x="352" y="175"/>
                  </a:lnTo>
                  <a:lnTo>
                    <a:pt x="382" y="181"/>
                  </a:lnTo>
                  <a:lnTo>
                    <a:pt x="413" y="181"/>
                  </a:lnTo>
                  <a:lnTo>
                    <a:pt x="448" y="186"/>
                  </a:lnTo>
                  <a:lnTo>
                    <a:pt x="479" y="186"/>
                  </a:lnTo>
                  <a:lnTo>
                    <a:pt x="510" y="186"/>
                  </a:lnTo>
                  <a:lnTo>
                    <a:pt x="544" y="186"/>
                  </a:lnTo>
                  <a:lnTo>
                    <a:pt x="575" y="186"/>
                  </a:lnTo>
                  <a:lnTo>
                    <a:pt x="606" y="186"/>
                  </a:lnTo>
                  <a:lnTo>
                    <a:pt x="637" y="186"/>
                  </a:lnTo>
                  <a:lnTo>
                    <a:pt x="672" y="186"/>
                  </a:lnTo>
                  <a:lnTo>
                    <a:pt x="703" y="186"/>
                  </a:lnTo>
                  <a:lnTo>
                    <a:pt x="734" y="186"/>
                  </a:lnTo>
                  <a:lnTo>
                    <a:pt x="764" y="186"/>
                  </a:lnTo>
                  <a:lnTo>
                    <a:pt x="799" y="186"/>
                  </a:lnTo>
                  <a:lnTo>
                    <a:pt x="830" y="186"/>
                  </a:lnTo>
                  <a:lnTo>
                    <a:pt x="861" y="186"/>
                  </a:lnTo>
                  <a:lnTo>
                    <a:pt x="896" y="186"/>
                  </a:lnTo>
                  <a:lnTo>
                    <a:pt x="926" y="186"/>
                  </a:lnTo>
                  <a:lnTo>
                    <a:pt x="957" y="186"/>
                  </a:lnTo>
                  <a:lnTo>
                    <a:pt x="988" y="186"/>
                  </a:lnTo>
                  <a:lnTo>
                    <a:pt x="1023" y="186"/>
                  </a:lnTo>
                  <a:lnTo>
                    <a:pt x="1054" y="186"/>
                  </a:lnTo>
                  <a:lnTo>
                    <a:pt x="1085" y="186"/>
                  </a:lnTo>
                  <a:lnTo>
                    <a:pt x="1115" y="186"/>
                  </a:lnTo>
                  <a:lnTo>
                    <a:pt x="1150" y="186"/>
                  </a:lnTo>
                  <a:lnTo>
                    <a:pt x="1181" y="186"/>
                  </a:lnTo>
                  <a:lnTo>
                    <a:pt x="1212" y="186"/>
                  </a:lnTo>
                  <a:lnTo>
                    <a:pt x="1247" y="186"/>
                  </a:lnTo>
                  <a:lnTo>
                    <a:pt x="1278" y="186"/>
                  </a:lnTo>
                  <a:lnTo>
                    <a:pt x="1278" y="192"/>
                  </a:lnTo>
                  <a:lnTo>
                    <a:pt x="1247" y="192"/>
                  </a:lnTo>
                  <a:lnTo>
                    <a:pt x="1212" y="192"/>
                  </a:lnTo>
                  <a:lnTo>
                    <a:pt x="1181" y="192"/>
                  </a:lnTo>
                  <a:lnTo>
                    <a:pt x="1150" y="192"/>
                  </a:lnTo>
                  <a:lnTo>
                    <a:pt x="1115" y="192"/>
                  </a:lnTo>
                  <a:lnTo>
                    <a:pt x="1085" y="192"/>
                  </a:lnTo>
                  <a:lnTo>
                    <a:pt x="1054" y="192"/>
                  </a:lnTo>
                  <a:lnTo>
                    <a:pt x="1023" y="192"/>
                  </a:lnTo>
                  <a:lnTo>
                    <a:pt x="988" y="192"/>
                  </a:lnTo>
                  <a:lnTo>
                    <a:pt x="957" y="192"/>
                  </a:lnTo>
                  <a:lnTo>
                    <a:pt x="926" y="192"/>
                  </a:lnTo>
                  <a:lnTo>
                    <a:pt x="896" y="192"/>
                  </a:lnTo>
                  <a:lnTo>
                    <a:pt x="861" y="192"/>
                  </a:lnTo>
                  <a:lnTo>
                    <a:pt x="830" y="192"/>
                  </a:lnTo>
                  <a:lnTo>
                    <a:pt x="799" y="192"/>
                  </a:lnTo>
                  <a:lnTo>
                    <a:pt x="764" y="192"/>
                  </a:lnTo>
                  <a:lnTo>
                    <a:pt x="734" y="192"/>
                  </a:lnTo>
                  <a:lnTo>
                    <a:pt x="703" y="192"/>
                  </a:lnTo>
                  <a:lnTo>
                    <a:pt x="672" y="192"/>
                  </a:lnTo>
                  <a:lnTo>
                    <a:pt x="637" y="192"/>
                  </a:lnTo>
                  <a:lnTo>
                    <a:pt x="606" y="192"/>
                  </a:lnTo>
                  <a:lnTo>
                    <a:pt x="575" y="192"/>
                  </a:lnTo>
                  <a:lnTo>
                    <a:pt x="544" y="192"/>
                  </a:lnTo>
                  <a:lnTo>
                    <a:pt x="510" y="192"/>
                  </a:lnTo>
                  <a:lnTo>
                    <a:pt x="479" y="192"/>
                  </a:lnTo>
                  <a:lnTo>
                    <a:pt x="448" y="192"/>
                  </a:lnTo>
                  <a:lnTo>
                    <a:pt x="413" y="192"/>
                  </a:lnTo>
                  <a:lnTo>
                    <a:pt x="382" y="192"/>
                  </a:lnTo>
                  <a:lnTo>
                    <a:pt x="352" y="192"/>
                  </a:lnTo>
                  <a:lnTo>
                    <a:pt x="321" y="192"/>
                  </a:lnTo>
                  <a:lnTo>
                    <a:pt x="286" y="192"/>
                  </a:lnTo>
                  <a:lnTo>
                    <a:pt x="255" y="192"/>
                  </a:lnTo>
                  <a:lnTo>
                    <a:pt x="224" y="192"/>
                  </a:lnTo>
                  <a:lnTo>
                    <a:pt x="193" y="192"/>
                  </a:lnTo>
                  <a:lnTo>
                    <a:pt x="159" y="192"/>
                  </a:lnTo>
                  <a:lnTo>
                    <a:pt x="128" y="192"/>
                  </a:lnTo>
                  <a:lnTo>
                    <a:pt x="97" y="192"/>
                  </a:lnTo>
                  <a:lnTo>
                    <a:pt x="62" y="192"/>
                  </a:lnTo>
                  <a:lnTo>
                    <a:pt x="31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09A6C5">
                <a:lumMod val="60000"/>
                <a:lumOff val="4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7FEF68FA-C6E7-4181-AFDB-5C6D4DF78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2245" y="3347362"/>
              <a:ext cx="1996062" cy="222734"/>
            </a:xfrm>
            <a:custGeom>
              <a:avLst/>
              <a:gdLst>
                <a:gd name="T0" fmla="*/ 0 w 1278"/>
                <a:gd name="T1" fmla="*/ 0 h 192"/>
                <a:gd name="T2" fmla="*/ 62 w 1278"/>
                <a:gd name="T3" fmla="*/ 62 h 192"/>
                <a:gd name="T4" fmla="*/ 128 w 1278"/>
                <a:gd name="T5" fmla="*/ 113 h 192"/>
                <a:gd name="T6" fmla="*/ 193 w 1278"/>
                <a:gd name="T7" fmla="*/ 141 h 192"/>
                <a:gd name="T8" fmla="*/ 255 w 1278"/>
                <a:gd name="T9" fmla="*/ 164 h 192"/>
                <a:gd name="T10" fmla="*/ 321 w 1278"/>
                <a:gd name="T11" fmla="*/ 175 h 192"/>
                <a:gd name="T12" fmla="*/ 382 w 1278"/>
                <a:gd name="T13" fmla="*/ 181 h 192"/>
                <a:gd name="T14" fmla="*/ 448 w 1278"/>
                <a:gd name="T15" fmla="*/ 186 h 192"/>
                <a:gd name="T16" fmla="*/ 510 w 1278"/>
                <a:gd name="T17" fmla="*/ 186 h 192"/>
                <a:gd name="T18" fmla="*/ 575 w 1278"/>
                <a:gd name="T19" fmla="*/ 186 h 192"/>
                <a:gd name="T20" fmla="*/ 637 w 1278"/>
                <a:gd name="T21" fmla="*/ 186 h 192"/>
                <a:gd name="T22" fmla="*/ 703 w 1278"/>
                <a:gd name="T23" fmla="*/ 186 h 192"/>
                <a:gd name="T24" fmla="*/ 764 w 1278"/>
                <a:gd name="T25" fmla="*/ 186 h 192"/>
                <a:gd name="T26" fmla="*/ 830 w 1278"/>
                <a:gd name="T27" fmla="*/ 186 h 192"/>
                <a:gd name="T28" fmla="*/ 896 w 1278"/>
                <a:gd name="T29" fmla="*/ 186 h 192"/>
                <a:gd name="T30" fmla="*/ 957 w 1278"/>
                <a:gd name="T31" fmla="*/ 186 h 192"/>
                <a:gd name="T32" fmla="*/ 1023 w 1278"/>
                <a:gd name="T33" fmla="*/ 186 h 192"/>
                <a:gd name="T34" fmla="*/ 1085 w 1278"/>
                <a:gd name="T35" fmla="*/ 186 h 192"/>
                <a:gd name="T36" fmla="*/ 1150 w 1278"/>
                <a:gd name="T37" fmla="*/ 186 h 192"/>
                <a:gd name="T38" fmla="*/ 1212 w 1278"/>
                <a:gd name="T39" fmla="*/ 186 h 192"/>
                <a:gd name="T40" fmla="*/ 1278 w 1278"/>
                <a:gd name="T41" fmla="*/ 186 h 192"/>
                <a:gd name="T42" fmla="*/ 1247 w 1278"/>
                <a:gd name="T43" fmla="*/ 192 h 192"/>
                <a:gd name="T44" fmla="*/ 1181 w 1278"/>
                <a:gd name="T45" fmla="*/ 192 h 192"/>
                <a:gd name="T46" fmla="*/ 1115 w 1278"/>
                <a:gd name="T47" fmla="*/ 192 h 192"/>
                <a:gd name="T48" fmla="*/ 1054 w 1278"/>
                <a:gd name="T49" fmla="*/ 192 h 192"/>
                <a:gd name="T50" fmla="*/ 988 w 1278"/>
                <a:gd name="T51" fmla="*/ 192 h 192"/>
                <a:gd name="T52" fmla="*/ 926 w 1278"/>
                <a:gd name="T53" fmla="*/ 192 h 192"/>
                <a:gd name="T54" fmla="*/ 861 w 1278"/>
                <a:gd name="T55" fmla="*/ 192 h 192"/>
                <a:gd name="T56" fmla="*/ 799 w 1278"/>
                <a:gd name="T57" fmla="*/ 192 h 192"/>
                <a:gd name="T58" fmla="*/ 734 w 1278"/>
                <a:gd name="T59" fmla="*/ 192 h 192"/>
                <a:gd name="T60" fmla="*/ 672 w 1278"/>
                <a:gd name="T61" fmla="*/ 192 h 192"/>
                <a:gd name="T62" fmla="*/ 606 w 1278"/>
                <a:gd name="T63" fmla="*/ 192 h 192"/>
                <a:gd name="T64" fmla="*/ 544 w 1278"/>
                <a:gd name="T65" fmla="*/ 192 h 192"/>
                <a:gd name="T66" fmla="*/ 479 w 1278"/>
                <a:gd name="T67" fmla="*/ 192 h 192"/>
                <a:gd name="T68" fmla="*/ 413 w 1278"/>
                <a:gd name="T69" fmla="*/ 192 h 192"/>
                <a:gd name="T70" fmla="*/ 352 w 1278"/>
                <a:gd name="T71" fmla="*/ 192 h 192"/>
                <a:gd name="T72" fmla="*/ 286 w 1278"/>
                <a:gd name="T73" fmla="*/ 192 h 192"/>
                <a:gd name="T74" fmla="*/ 224 w 1278"/>
                <a:gd name="T75" fmla="*/ 192 h 192"/>
                <a:gd name="T76" fmla="*/ 159 w 1278"/>
                <a:gd name="T77" fmla="*/ 192 h 192"/>
                <a:gd name="T78" fmla="*/ 97 w 1278"/>
                <a:gd name="T79" fmla="*/ 192 h 192"/>
                <a:gd name="T80" fmla="*/ 31 w 1278"/>
                <a:gd name="T81" fmla="*/ 192 h 192"/>
                <a:gd name="T82" fmla="*/ 0 w 1278"/>
                <a:gd name="T8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8" h="192">
                  <a:moveTo>
                    <a:pt x="0" y="192"/>
                  </a:moveTo>
                  <a:lnTo>
                    <a:pt x="0" y="0"/>
                  </a:lnTo>
                  <a:lnTo>
                    <a:pt x="31" y="34"/>
                  </a:lnTo>
                  <a:lnTo>
                    <a:pt x="62" y="62"/>
                  </a:lnTo>
                  <a:lnTo>
                    <a:pt x="97" y="90"/>
                  </a:lnTo>
                  <a:lnTo>
                    <a:pt x="128" y="113"/>
                  </a:lnTo>
                  <a:lnTo>
                    <a:pt x="159" y="130"/>
                  </a:lnTo>
                  <a:lnTo>
                    <a:pt x="193" y="141"/>
                  </a:lnTo>
                  <a:lnTo>
                    <a:pt x="224" y="152"/>
                  </a:lnTo>
                  <a:lnTo>
                    <a:pt x="255" y="164"/>
                  </a:lnTo>
                  <a:lnTo>
                    <a:pt x="286" y="169"/>
                  </a:lnTo>
                  <a:lnTo>
                    <a:pt x="321" y="175"/>
                  </a:lnTo>
                  <a:lnTo>
                    <a:pt x="352" y="175"/>
                  </a:lnTo>
                  <a:lnTo>
                    <a:pt x="382" y="181"/>
                  </a:lnTo>
                  <a:lnTo>
                    <a:pt x="413" y="181"/>
                  </a:lnTo>
                  <a:lnTo>
                    <a:pt x="448" y="186"/>
                  </a:lnTo>
                  <a:lnTo>
                    <a:pt x="479" y="186"/>
                  </a:lnTo>
                  <a:lnTo>
                    <a:pt x="510" y="186"/>
                  </a:lnTo>
                  <a:lnTo>
                    <a:pt x="544" y="186"/>
                  </a:lnTo>
                  <a:lnTo>
                    <a:pt x="575" y="186"/>
                  </a:lnTo>
                  <a:lnTo>
                    <a:pt x="606" y="186"/>
                  </a:lnTo>
                  <a:lnTo>
                    <a:pt x="637" y="186"/>
                  </a:lnTo>
                  <a:lnTo>
                    <a:pt x="672" y="186"/>
                  </a:lnTo>
                  <a:lnTo>
                    <a:pt x="703" y="186"/>
                  </a:lnTo>
                  <a:lnTo>
                    <a:pt x="734" y="186"/>
                  </a:lnTo>
                  <a:lnTo>
                    <a:pt x="764" y="186"/>
                  </a:lnTo>
                  <a:lnTo>
                    <a:pt x="799" y="186"/>
                  </a:lnTo>
                  <a:lnTo>
                    <a:pt x="830" y="186"/>
                  </a:lnTo>
                  <a:lnTo>
                    <a:pt x="861" y="186"/>
                  </a:lnTo>
                  <a:lnTo>
                    <a:pt x="896" y="186"/>
                  </a:lnTo>
                  <a:lnTo>
                    <a:pt x="926" y="186"/>
                  </a:lnTo>
                  <a:lnTo>
                    <a:pt x="957" y="186"/>
                  </a:lnTo>
                  <a:lnTo>
                    <a:pt x="988" y="186"/>
                  </a:lnTo>
                  <a:lnTo>
                    <a:pt x="1023" y="186"/>
                  </a:lnTo>
                  <a:lnTo>
                    <a:pt x="1054" y="186"/>
                  </a:lnTo>
                  <a:lnTo>
                    <a:pt x="1085" y="186"/>
                  </a:lnTo>
                  <a:lnTo>
                    <a:pt x="1115" y="186"/>
                  </a:lnTo>
                  <a:lnTo>
                    <a:pt x="1150" y="186"/>
                  </a:lnTo>
                  <a:lnTo>
                    <a:pt x="1181" y="186"/>
                  </a:lnTo>
                  <a:lnTo>
                    <a:pt x="1212" y="186"/>
                  </a:lnTo>
                  <a:lnTo>
                    <a:pt x="1247" y="186"/>
                  </a:lnTo>
                  <a:lnTo>
                    <a:pt x="1278" y="186"/>
                  </a:lnTo>
                  <a:lnTo>
                    <a:pt x="1278" y="192"/>
                  </a:lnTo>
                  <a:lnTo>
                    <a:pt x="1247" y="192"/>
                  </a:lnTo>
                  <a:lnTo>
                    <a:pt x="1212" y="192"/>
                  </a:lnTo>
                  <a:lnTo>
                    <a:pt x="1181" y="192"/>
                  </a:lnTo>
                  <a:lnTo>
                    <a:pt x="1150" y="192"/>
                  </a:lnTo>
                  <a:lnTo>
                    <a:pt x="1115" y="192"/>
                  </a:lnTo>
                  <a:lnTo>
                    <a:pt x="1085" y="192"/>
                  </a:lnTo>
                  <a:lnTo>
                    <a:pt x="1054" y="192"/>
                  </a:lnTo>
                  <a:lnTo>
                    <a:pt x="1023" y="192"/>
                  </a:lnTo>
                  <a:lnTo>
                    <a:pt x="988" y="192"/>
                  </a:lnTo>
                  <a:lnTo>
                    <a:pt x="957" y="192"/>
                  </a:lnTo>
                  <a:lnTo>
                    <a:pt x="926" y="192"/>
                  </a:lnTo>
                  <a:lnTo>
                    <a:pt x="896" y="192"/>
                  </a:lnTo>
                  <a:lnTo>
                    <a:pt x="861" y="192"/>
                  </a:lnTo>
                  <a:lnTo>
                    <a:pt x="830" y="192"/>
                  </a:lnTo>
                  <a:lnTo>
                    <a:pt x="799" y="192"/>
                  </a:lnTo>
                  <a:lnTo>
                    <a:pt x="764" y="192"/>
                  </a:lnTo>
                  <a:lnTo>
                    <a:pt x="734" y="192"/>
                  </a:lnTo>
                  <a:lnTo>
                    <a:pt x="703" y="192"/>
                  </a:lnTo>
                  <a:lnTo>
                    <a:pt x="672" y="192"/>
                  </a:lnTo>
                  <a:lnTo>
                    <a:pt x="637" y="192"/>
                  </a:lnTo>
                  <a:lnTo>
                    <a:pt x="606" y="192"/>
                  </a:lnTo>
                  <a:lnTo>
                    <a:pt x="575" y="192"/>
                  </a:lnTo>
                  <a:lnTo>
                    <a:pt x="544" y="192"/>
                  </a:lnTo>
                  <a:lnTo>
                    <a:pt x="510" y="192"/>
                  </a:lnTo>
                  <a:lnTo>
                    <a:pt x="479" y="192"/>
                  </a:lnTo>
                  <a:lnTo>
                    <a:pt x="448" y="192"/>
                  </a:lnTo>
                  <a:lnTo>
                    <a:pt x="413" y="192"/>
                  </a:lnTo>
                  <a:lnTo>
                    <a:pt x="382" y="192"/>
                  </a:lnTo>
                  <a:lnTo>
                    <a:pt x="352" y="192"/>
                  </a:lnTo>
                  <a:lnTo>
                    <a:pt x="321" y="192"/>
                  </a:lnTo>
                  <a:lnTo>
                    <a:pt x="286" y="192"/>
                  </a:lnTo>
                  <a:lnTo>
                    <a:pt x="255" y="192"/>
                  </a:lnTo>
                  <a:lnTo>
                    <a:pt x="224" y="192"/>
                  </a:lnTo>
                  <a:lnTo>
                    <a:pt x="193" y="192"/>
                  </a:lnTo>
                  <a:lnTo>
                    <a:pt x="159" y="192"/>
                  </a:lnTo>
                  <a:lnTo>
                    <a:pt x="128" y="192"/>
                  </a:lnTo>
                  <a:lnTo>
                    <a:pt x="97" y="192"/>
                  </a:lnTo>
                  <a:lnTo>
                    <a:pt x="62" y="192"/>
                  </a:lnTo>
                  <a:lnTo>
                    <a:pt x="31" y="192"/>
                  </a:lnTo>
                  <a:lnTo>
                    <a:pt x="0" y="192"/>
                  </a:lnTo>
                  <a:lnTo>
                    <a:pt x="0" y="192"/>
                  </a:lnTo>
                </a:path>
              </a:pathLst>
            </a:custGeom>
            <a:noFill/>
            <a:ln w="0">
              <a:solidFill>
                <a:srgbClr val="6B1B7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15" name="Freeform 38">
              <a:extLst>
                <a:ext uri="{FF2B5EF4-FFF2-40B4-BE49-F238E27FC236}">
                  <a16:creationId xmlns:a16="http://schemas.microsoft.com/office/drawing/2014/main" id="{FB34DE92-D566-466F-A6DB-6D21FDA3F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00" y="2581713"/>
              <a:ext cx="2987845" cy="988383"/>
            </a:xfrm>
            <a:custGeom>
              <a:avLst/>
              <a:gdLst>
                <a:gd name="T0" fmla="*/ 0 w 1913"/>
                <a:gd name="T1" fmla="*/ 846 h 852"/>
                <a:gd name="T2" fmla="*/ 62 w 1913"/>
                <a:gd name="T3" fmla="*/ 846 h 852"/>
                <a:gd name="T4" fmla="*/ 127 w 1913"/>
                <a:gd name="T5" fmla="*/ 846 h 852"/>
                <a:gd name="T6" fmla="*/ 189 w 1913"/>
                <a:gd name="T7" fmla="*/ 846 h 852"/>
                <a:gd name="T8" fmla="*/ 254 w 1913"/>
                <a:gd name="T9" fmla="*/ 846 h 852"/>
                <a:gd name="T10" fmla="*/ 316 w 1913"/>
                <a:gd name="T11" fmla="*/ 846 h 852"/>
                <a:gd name="T12" fmla="*/ 382 w 1913"/>
                <a:gd name="T13" fmla="*/ 846 h 852"/>
                <a:gd name="T14" fmla="*/ 444 w 1913"/>
                <a:gd name="T15" fmla="*/ 846 h 852"/>
                <a:gd name="T16" fmla="*/ 509 w 1913"/>
                <a:gd name="T17" fmla="*/ 846 h 852"/>
                <a:gd name="T18" fmla="*/ 571 w 1913"/>
                <a:gd name="T19" fmla="*/ 846 h 852"/>
                <a:gd name="T20" fmla="*/ 636 w 1913"/>
                <a:gd name="T21" fmla="*/ 846 h 852"/>
                <a:gd name="T22" fmla="*/ 702 w 1913"/>
                <a:gd name="T23" fmla="*/ 846 h 852"/>
                <a:gd name="T24" fmla="*/ 764 w 1913"/>
                <a:gd name="T25" fmla="*/ 846 h 852"/>
                <a:gd name="T26" fmla="*/ 829 w 1913"/>
                <a:gd name="T27" fmla="*/ 846 h 852"/>
                <a:gd name="T28" fmla="*/ 891 w 1913"/>
                <a:gd name="T29" fmla="*/ 846 h 852"/>
                <a:gd name="T30" fmla="*/ 957 w 1913"/>
                <a:gd name="T31" fmla="*/ 846 h 852"/>
                <a:gd name="T32" fmla="*/ 1018 w 1913"/>
                <a:gd name="T33" fmla="*/ 846 h 852"/>
                <a:gd name="T34" fmla="*/ 1084 w 1913"/>
                <a:gd name="T35" fmla="*/ 846 h 852"/>
                <a:gd name="T36" fmla="*/ 1146 w 1913"/>
                <a:gd name="T37" fmla="*/ 846 h 852"/>
                <a:gd name="T38" fmla="*/ 1211 w 1913"/>
                <a:gd name="T39" fmla="*/ 841 h 852"/>
                <a:gd name="T40" fmla="*/ 1273 w 1913"/>
                <a:gd name="T41" fmla="*/ 835 h 852"/>
                <a:gd name="T42" fmla="*/ 1339 w 1913"/>
                <a:gd name="T43" fmla="*/ 824 h 852"/>
                <a:gd name="T44" fmla="*/ 1404 w 1913"/>
                <a:gd name="T45" fmla="*/ 801 h 852"/>
                <a:gd name="T46" fmla="*/ 1466 w 1913"/>
                <a:gd name="T47" fmla="*/ 773 h 852"/>
                <a:gd name="T48" fmla="*/ 1532 w 1913"/>
                <a:gd name="T49" fmla="*/ 722 h 852"/>
                <a:gd name="T50" fmla="*/ 1593 w 1913"/>
                <a:gd name="T51" fmla="*/ 660 h 852"/>
                <a:gd name="T52" fmla="*/ 1659 w 1913"/>
                <a:gd name="T53" fmla="*/ 570 h 852"/>
                <a:gd name="T54" fmla="*/ 1721 w 1913"/>
                <a:gd name="T55" fmla="*/ 457 h 852"/>
                <a:gd name="T56" fmla="*/ 1786 w 1913"/>
                <a:gd name="T57" fmla="*/ 322 h 852"/>
                <a:gd name="T58" fmla="*/ 1848 w 1913"/>
                <a:gd name="T59" fmla="*/ 164 h 852"/>
                <a:gd name="T60" fmla="*/ 1913 w 1913"/>
                <a:gd name="T61" fmla="*/ 0 h 852"/>
                <a:gd name="T62" fmla="*/ 1883 w 1913"/>
                <a:gd name="T63" fmla="*/ 852 h 852"/>
                <a:gd name="T64" fmla="*/ 1817 w 1913"/>
                <a:gd name="T65" fmla="*/ 852 h 852"/>
                <a:gd name="T66" fmla="*/ 1755 w 1913"/>
                <a:gd name="T67" fmla="*/ 852 h 852"/>
                <a:gd name="T68" fmla="*/ 1690 w 1913"/>
                <a:gd name="T69" fmla="*/ 852 h 852"/>
                <a:gd name="T70" fmla="*/ 1624 w 1913"/>
                <a:gd name="T71" fmla="*/ 852 h 852"/>
                <a:gd name="T72" fmla="*/ 1562 w 1913"/>
                <a:gd name="T73" fmla="*/ 852 h 852"/>
                <a:gd name="T74" fmla="*/ 1497 w 1913"/>
                <a:gd name="T75" fmla="*/ 852 h 852"/>
                <a:gd name="T76" fmla="*/ 1435 w 1913"/>
                <a:gd name="T77" fmla="*/ 852 h 852"/>
                <a:gd name="T78" fmla="*/ 1369 w 1913"/>
                <a:gd name="T79" fmla="*/ 852 h 852"/>
                <a:gd name="T80" fmla="*/ 1308 w 1913"/>
                <a:gd name="T81" fmla="*/ 852 h 852"/>
                <a:gd name="T82" fmla="*/ 1242 w 1913"/>
                <a:gd name="T83" fmla="*/ 852 h 852"/>
                <a:gd name="T84" fmla="*/ 1180 w 1913"/>
                <a:gd name="T85" fmla="*/ 852 h 852"/>
                <a:gd name="T86" fmla="*/ 1115 w 1913"/>
                <a:gd name="T87" fmla="*/ 852 h 852"/>
                <a:gd name="T88" fmla="*/ 1053 w 1913"/>
                <a:gd name="T89" fmla="*/ 852 h 852"/>
                <a:gd name="T90" fmla="*/ 988 w 1913"/>
                <a:gd name="T91" fmla="*/ 852 h 852"/>
                <a:gd name="T92" fmla="*/ 922 w 1913"/>
                <a:gd name="T93" fmla="*/ 852 h 852"/>
                <a:gd name="T94" fmla="*/ 860 w 1913"/>
                <a:gd name="T95" fmla="*/ 852 h 852"/>
                <a:gd name="T96" fmla="*/ 795 w 1913"/>
                <a:gd name="T97" fmla="*/ 852 h 852"/>
                <a:gd name="T98" fmla="*/ 733 w 1913"/>
                <a:gd name="T99" fmla="*/ 852 h 852"/>
                <a:gd name="T100" fmla="*/ 667 w 1913"/>
                <a:gd name="T101" fmla="*/ 852 h 852"/>
                <a:gd name="T102" fmla="*/ 606 w 1913"/>
                <a:gd name="T103" fmla="*/ 852 h 852"/>
                <a:gd name="T104" fmla="*/ 540 w 1913"/>
                <a:gd name="T105" fmla="*/ 852 h 852"/>
                <a:gd name="T106" fmla="*/ 478 w 1913"/>
                <a:gd name="T107" fmla="*/ 852 h 852"/>
                <a:gd name="T108" fmla="*/ 413 w 1913"/>
                <a:gd name="T109" fmla="*/ 852 h 852"/>
                <a:gd name="T110" fmla="*/ 351 w 1913"/>
                <a:gd name="T111" fmla="*/ 852 h 852"/>
                <a:gd name="T112" fmla="*/ 285 w 1913"/>
                <a:gd name="T113" fmla="*/ 852 h 852"/>
                <a:gd name="T114" fmla="*/ 220 w 1913"/>
                <a:gd name="T115" fmla="*/ 852 h 852"/>
                <a:gd name="T116" fmla="*/ 158 w 1913"/>
                <a:gd name="T117" fmla="*/ 852 h 852"/>
                <a:gd name="T118" fmla="*/ 92 w 1913"/>
                <a:gd name="T119" fmla="*/ 852 h 852"/>
                <a:gd name="T120" fmla="*/ 31 w 1913"/>
                <a:gd name="T121" fmla="*/ 852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3" h="852">
                  <a:moveTo>
                    <a:pt x="0" y="852"/>
                  </a:moveTo>
                  <a:lnTo>
                    <a:pt x="0" y="846"/>
                  </a:lnTo>
                  <a:lnTo>
                    <a:pt x="31" y="846"/>
                  </a:lnTo>
                  <a:lnTo>
                    <a:pt x="62" y="846"/>
                  </a:lnTo>
                  <a:lnTo>
                    <a:pt x="92" y="846"/>
                  </a:lnTo>
                  <a:lnTo>
                    <a:pt x="127" y="846"/>
                  </a:lnTo>
                  <a:lnTo>
                    <a:pt x="158" y="846"/>
                  </a:lnTo>
                  <a:lnTo>
                    <a:pt x="189" y="846"/>
                  </a:lnTo>
                  <a:lnTo>
                    <a:pt x="220" y="846"/>
                  </a:lnTo>
                  <a:lnTo>
                    <a:pt x="254" y="846"/>
                  </a:lnTo>
                  <a:lnTo>
                    <a:pt x="285" y="846"/>
                  </a:lnTo>
                  <a:lnTo>
                    <a:pt x="316" y="846"/>
                  </a:lnTo>
                  <a:lnTo>
                    <a:pt x="351" y="846"/>
                  </a:lnTo>
                  <a:lnTo>
                    <a:pt x="382" y="846"/>
                  </a:lnTo>
                  <a:lnTo>
                    <a:pt x="413" y="846"/>
                  </a:lnTo>
                  <a:lnTo>
                    <a:pt x="444" y="846"/>
                  </a:lnTo>
                  <a:lnTo>
                    <a:pt x="478" y="846"/>
                  </a:lnTo>
                  <a:lnTo>
                    <a:pt x="509" y="846"/>
                  </a:lnTo>
                  <a:lnTo>
                    <a:pt x="540" y="846"/>
                  </a:lnTo>
                  <a:lnTo>
                    <a:pt x="571" y="846"/>
                  </a:lnTo>
                  <a:lnTo>
                    <a:pt x="606" y="846"/>
                  </a:lnTo>
                  <a:lnTo>
                    <a:pt x="636" y="846"/>
                  </a:lnTo>
                  <a:lnTo>
                    <a:pt x="667" y="846"/>
                  </a:lnTo>
                  <a:lnTo>
                    <a:pt x="702" y="846"/>
                  </a:lnTo>
                  <a:lnTo>
                    <a:pt x="733" y="846"/>
                  </a:lnTo>
                  <a:lnTo>
                    <a:pt x="764" y="846"/>
                  </a:lnTo>
                  <a:lnTo>
                    <a:pt x="795" y="846"/>
                  </a:lnTo>
                  <a:lnTo>
                    <a:pt x="829" y="846"/>
                  </a:lnTo>
                  <a:lnTo>
                    <a:pt x="860" y="846"/>
                  </a:lnTo>
                  <a:lnTo>
                    <a:pt x="891" y="846"/>
                  </a:lnTo>
                  <a:lnTo>
                    <a:pt x="922" y="846"/>
                  </a:lnTo>
                  <a:lnTo>
                    <a:pt x="957" y="846"/>
                  </a:lnTo>
                  <a:lnTo>
                    <a:pt x="988" y="846"/>
                  </a:lnTo>
                  <a:lnTo>
                    <a:pt x="1018" y="846"/>
                  </a:lnTo>
                  <a:lnTo>
                    <a:pt x="1053" y="846"/>
                  </a:lnTo>
                  <a:lnTo>
                    <a:pt x="1084" y="846"/>
                  </a:lnTo>
                  <a:lnTo>
                    <a:pt x="1115" y="846"/>
                  </a:lnTo>
                  <a:lnTo>
                    <a:pt x="1146" y="846"/>
                  </a:lnTo>
                  <a:lnTo>
                    <a:pt x="1180" y="841"/>
                  </a:lnTo>
                  <a:lnTo>
                    <a:pt x="1211" y="841"/>
                  </a:lnTo>
                  <a:lnTo>
                    <a:pt x="1242" y="835"/>
                  </a:lnTo>
                  <a:lnTo>
                    <a:pt x="1273" y="835"/>
                  </a:lnTo>
                  <a:lnTo>
                    <a:pt x="1308" y="829"/>
                  </a:lnTo>
                  <a:lnTo>
                    <a:pt x="1339" y="824"/>
                  </a:lnTo>
                  <a:lnTo>
                    <a:pt x="1369" y="812"/>
                  </a:lnTo>
                  <a:lnTo>
                    <a:pt x="1404" y="801"/>
                  </a:lnTo>
                  <a:lnTo>
                    <a:pt x="1435" y="790"/>
                  </a:lnTo>
                  <a:lnTo>
                    <a:pt x="1466" y="773"/>
                  </a:lnTo>
                  <a:lnTo>
                    <a:pt x="1497" y="750"/>
                  </a:lnTo>
                  <a:lnTo>
                    <a:pt x="1532" y="722"/>
                  </a:lnTo>
                  <a:lnTo>
                    <a:pt x="1562" y="694"/>
                  </a:lnTo>
                  <a:lnTo>
                    <a:pt x="1593" y="660"/>
                  </a:lnTo>
                  <a:lnTo>
                    <a:pt x="1624" y="621"/>
                  </a:lnTo>
                  <a:lnTo>
                    <a:pt x="1659" y="570"/>
                  </a:lnTo>
                  <a:lnTo>
                    <a:pt x="1690" y="519"/>
                  </a:lnTo>
                  <a:lnTo>
                    <a:pt x="1721" y="457"/>
                  </a:lnTo>
                  <a:lnTo>
                    <a:pt x="1755" y="395"/>
                  </a:lnTo>
                  <a:lnTo>
                    <a:pt x="1786" y="322"/>
                  </a:lnTo>
                  <a:lnTo>
                    <a:pt x="1817" y="248"/>
                  </a:lnTo>
                  <a:lnTo>
                    <a:pt x="1848" y="164"/>
                  </a:lnTo>
                  <a:lnTo>
                    <a:pt x="1883" y="85"/>
                  </a:lnTo>
                  <a:lnTo>
                    <a:pt x="1913" y="0"/>
                  </a:lnTo>
                  <a:lnTo>
                    <a:pt x="1913" y="852"/>
                  </a:lnTo>
                  <a:lnTo>
                    <a:pt x="1883" y="852"/>
                  </a:lnTo>
                  <a:lnTo>
                    <a:pt x="1848" y="852"/>
                  </a:lnTo>
                  <a:lnTo>
                    <a:pt x="1817" y="852"/>
                  </a:lnTo>
                  <a:lnTo>
                    <a:pt x="1786" y="852"/>
                  </a:lnTo>
                  <a:lnTo>
                    <a:pt x="1755" y="852"/>
                  </a:lnTo>
                  <a:lnTo>
                    <a:pt x="1721" y="852"/>
                  </a:lnTo>
                  <a:lnTo>
                    <a:pt x="1690" y="852"/>
                  </a:lnTo>
                  <a:lnTo>
                    <a:pt x="1659" y="852"/>
                  </a:lnTo>
                  <a:lnTo>
                    <a:pt x="1624" y="852"/>
                  </a:lnTo>
                  <a:lnTo>
                    <a:pt x="1593" y="852"/>
                  </a:lnTo>
                  <a:lnTo>
                    <a:pt x="1562" y="852"/>
                  </a:lnTo>
                  <a:lnTo>
                    <a:pt x="1532" y="852"/>
                  </a:lnTo>
                  <a:lnTo>
                    <a:pt x="1497" y="852"/>
                  </a:lnTo>
                  <a:lnTo>
                    <a:pt x="1466" y="852"/>
                  </a:lnTo>
                  <a:lnTo>
                    <a:pt x="1435" y="852"/>
                  </a:lnTo>
                  <a:lnTo>
                    <a:pt x="1404" y="852"/>
                  </a:lnTo>
                  <a:lnTo>
                    <a:pt x="1369" y="852"/>
                  </a:lnTo>
                  <a:lnTo>
                    <a:pt x="1339" y="852"/>
                  </a:lnTo>
                  <a:lnTo>
                    <a:pt x="1308" y="852"/>
                  </a:lnTo>
                  <a:lnTo>
                    <a:pt x="1273" y="852"/>
                  </a:lnTo>
                  <a:lnTo>
                    <a:pt x="1242" y="852"/>
                  </a:lnTo>
                  <a:lnTo>
                    <a:pt x="1211" y="852"/>
                  </a:lnTo>
                  <a:lnTo>
                    <a:pt x="1180" y="852"/>
                  </a:lnTo>
                  <a:lnTo>
                    <a:pt x="1146" y="852"/>
                  </a:lnTo>
                  <a:lnTo>
                    <a:pt x="1115" y="852"/>
                  </a:lnTo>
                  <a:lnTo>
                    <a:pt x="1084" y="852"/>
                  </a:lnTo>
                  <a:lnTo>
                    <a:pt x="1053" y="852"/>
                  </a:lnTo>
                  <a:lnTo>
                    <a:pt x="1018" y="852"/>
                  </a:lnTo>
                  <a:lnTo>
                    <a:pt x="988" y="852"/>
                  </a:lnTo>
                  <a:lnTo>
                    <a:pt x="957" y="852"/>
                  </a:lnTo>
                  <a:lnTo>
                    <a:pt x="922" y="852"/>
                  </a:lnTo>
                  <a:lnTo>
                    <a:pt x="891" y="852"/>
                  </a:lnTo>
                  <a:lnTo>
                    <a:pt x="860" y="852"/>
                  </a:lnTo>
                  <a:lnTo>
                    <a:pt x="829" y="852"/>
                  </a:lnTo>
                  <a:lnTo>
                    <a:pt x="795" y="852"/>
                  </a:lnTo>
                  <a:lnTo>
                    <a:pt x="764" y="852"/>
                  </a:lnTo>
                  <a:lnTo>
                    <a:pt x="733" y="852"/>
                  </a:lnTo>
                  <a:lnTo>
                    <a:pt x="702" y="852"/>
                  </a:lnTo>
                  <a:lnTo>
                    <a:pt x="667" y="852"/>
                  </a:lnTo>
                  <a:lnTo>
                    <a:pt x="636" y="852"/>
                  </a:lnTo>
                  <a:lnTo>
                    <a:pt x="606" y="852"/>
                  </a:lnTo>
                  <a:lnTo>
                    <a:pt x="571" y="852"/>
                  </a:lnTo>
                  <a:lnTo>
                    <a:pt x="540" y="852"/>
                  </a:lnTo>
                  <a:lnTo>
                    <a:pt x="509" y="852"/>
                  </a:lnTo>
                  <a:lnTo>
                    <a:pt x="478" y="852"/>
                  </a:lnTo>
                  <a:lnTo>
                    <a:pt x="444" y="852"/>
                  </a:lnTo>
                  <a:lnTo>
                    <a:pt x="413" y="852"/>
                  </a:lnTo>
                  <a:lnTo>
                    <a:pt x="382" y="852"/>
                  </a:lnTo>
                  <a:lnTo>
                    <a:pt x="351" y="852"/>
                  </a:lnTo>
                  <a:lnTo>
                    <a:pt x="316" y="852"/>
                  </a:lnTo>
                  <a:lnTo>
                    <a:pt x="285" y="852"/>
                  </a:lnTo>
                  <a:lnTo>
                    <a:pt x="254" y="852"/>
                  </a:lnTo>
                  <a:lnTo>
                    <a:pt x="220" y="852"/>
                  </a:lnTo>
                  <a:lnTo>
                    <a:pt x="189" y="852"/>
                  </a:lnTo>
                  <a:lnTo>
                    <a:pt x="158" y="852"/>
                  </a:lnTo>
                  <a:lnTo>
                    <a:pt x="127" y="852"/>
                  </a:lnTo>
                  <a:lnTo>
                    <a:pt x="92" y="852"/>
                  </a:lnTo>
                  <a:lnTo>
                    <a:pt x="62" y="852"/>
                  </a:lnTo>
                  <a:lnTo>
                    <a:pt x="31" y="852"/>
                  </a:lnTo>
                  <a:lnTo>
                    <a:pt x="0" y="852"/>
                  </a:lnTo>
                  <a:close/>
                </a:path>
              </a:pathLst>
            </a:custGeom>
            <a:solidFill>
              <a:srgbClr val="6B1B7E">
                <a:lumMod val="40000"/>
                <a:lumOff val="6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6D055FE4-5F36-41EC-A702-9FCA84C42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00" y="1940192"/>
              <a:ext cx="4983907" cy="1622944"/>
            </a:xfrm>
            <a:custGeom>
              <a:avLst/>
              <a:gdLst>
                <a:gd name="T0" fmla="*/ 31 w 3191"/>
                <a:gd name="T1" fmla="*/ 1399 h 1399"/>
                <a:gd name="T2" fmla="*/ 92 w 3191"/>
                <a:gd name="T3" fmla="*/ 1399 h 1399"/>
                <a:gd name="T4" fmla="*/ 158 w 3191"/>
                <a:gd name="T5" fmla="*/ 1399 h 1399"/>
                <a:gd name="T6" fmla="*/ 220 w 3191"/>
                <a:gd name="T7" fmla="*/ 1394 h 1399"/>
                <a:gd name="T8" fmla="*/ 285 w 3191"/>
                <a:gd name="T9" fmla="*/ 1388 h 1399"/>
                <a:gd name="T10" fmla="*/ 351 w 3191"/>
                <a:gd name="T11" fmla="*/ 1382 h 1399"/>
                <a:gd name="T12" fmla="*/ 413 w 3191"/>
                <a:gd name="T13" fmla="*/ 1365 h 1399"/>
                <a:gd name="T14" fmla="*/ 478 w 3191"/>
                <a:gd name="T15" fmla="*/ 1343 h 1399"/>
                <a:gd name="T16" fmla="*/ 540 w 3191"/>
                <a:gd name="T17" fmla="*/ 1303 h 1399"/>
                <a:gd name="T18" fmla="*/ 606 w 3191"/>
                <a:gd name="T19" fmla="*/ 1247 h 1399"/>
                <a:gd name="T20" fmla="*/ 667 w 3191"/>
                <a:gd name="T21" fmla="*/ 1174 h 1399"/>
                <a:gd name="T22" fmla="*/ 733 w 3191"/>
                <a:gd name="T23" fmla="*/ 1072 h 1399"/>
                <a:gd name="T24" fmla="*/ 795 w 3191"/>
                <a:gd name="T25" fmla="*/ 948 h 1399"/>
                <a:gd name="T26" fmla="*/ 860 w 3191"/>
                <a:gd name="T27" fmla="*/ 801 h 1399"/>
                <a:gd name="T28" fmla="*/ 922 w 3191"/>
                <a:gd name="T29" fmla="*/ 638 h 1399"/>
                <a:gd name="T30" fmla="*/ 988 w 3191"/>
                <a:gd name="T31" fmla="*/ 468 h 1399"/>
                <a:gd name="T32" fmla="*/ 1053 w 3191"/>
                <a:gd name="T33" fmla="*/ 305 h 1399"/>
                <a:gd name="T34" fmla="*/ 1115 w 3191"/>
                <a:gd name="T35" fmla="*/ 164 h 1399"/>
                <a:gd name="T36" fmla="*/ 1180 w 3191"/>
                <a:gd name="T37" fmla="*/ 62 h 1399"/>
                <a:gd name="T38" fmla="*/ 1242 w 3191"/>
                <a:gd name="T39" fmla="*/ 6 h 1399"/>
                <a:gd name="T40" fmla="*/ 1308 w 3191"/>
                <a:gd name="T41" fmla="*/ 6 h 1399"/>
                <a:gd name="T42" fmla="*/ 1369 w 3191"/>
                <a:gd name="T43" fmla="*/ 62 h 1399"/>
                <a:gd name="T44" fmla="*/ 1435 w 3191"/>
                <a:gd name="T45" fmla="*/ 164 h 1399"/>
                <a:gd name="T46" fmla="*/ 1497 w 3191"/>
                <a:gd name="T47" fmla="*/ 305 h 1399"/>
                <a:gd name="T48" fmla="*/ 1562 w 3191"/>
                <a:gd name="T49" fmla="*/ 468 h 1399"/>
                <a:gd name="T50" fmla="*/ 1624 w 3191"/>
                <a:gd name="T51" fmla="*/ 638 h 1399"/>
                <a:gd name="T52" fmla="*/ 1690 w 3191"/>
                <a:gd name="T53" fmla="*/ 801 h 1399"/>
                <a:gd name="T54" fmla="*/ 1755 w 3191"/>
                <a:gd name="T55" fmla="*/ 948 h 1399"/>
                <a:gd name="T56" fmla="*/ 1817 w 3191"/>
                <a:gd name="T57" fmla="*/ 1072 h 1399"/>
                <a:gd name="T58" fmla="*/ 1883 w 3191"/>
                <a:gd name="T59" fmla="*/ 1174 h 1399"/>
                <a:gd name="T60" fmla="*/ 1944 w 3191"/>
                <a:gd name="T61" fmla="*/ 1247 h 1399"/>
                <a:gd name="T62" fmla="*/ 2010 w 3191"/>
                <a:gd name="T63" fmla="*/ 1303 h 1399"/>
                <a:gd name="T64" fmla="*/ 2072 w 3191"/>
                <a:gd name="T65" fmla="*/ 1343 h 1399"/>
                <a:gd name="T66" fmla="*/ 2137 w 3191"/>
                <a:gd name="T67" fmla="*/ 1365 h 1399"/>
                <a:gd name="T68" fmla="*/ 2199 w 3191"/>
                <a:gd name="T69" fmla="*/ 1382 h 1399"/>
                <a:gd name="T70" fmla="*/ 2265 w 3191"/>
                <a:gd name="T71" fmla="*/ 1388 h 1399"/>
                <a:gd name="T72" fmla="*/ 2326 w 3191"/>
                <a:gd name="T73" fmla="*/ 1394 h 1399"/>
                <a:gd name="T74" fmla="*/ 2392 w 3191"/>
                <a:gd name="T75" fmla="*/ 1399 h 1399"/>
                <a:gd name="T76" fmla="*/ 2457 w 3191"/>
                <a:gd name="T77" fmla="*/ 1399 h 1399"/>
                <a:gd name="T78" fmla="*/ 2519 w 3191"/>
                <a:gd name="T79" fmla="*/ 1399 h 1399"/>
                <a:gd name="T80" fmla="*/ 2585 w 3191"/>
                <a:gd name="T81" fmla="*/ 1399 h 1399"/>
                <a:gd name="T82" fmla="*/ 2647 w 3191"/>
                <a:gd name="T83" fmla="*/ 1399 h 1399"/>
                <a:gd name="T84" fmla="*/ 2712 w 3191"/>
                <a:gd name="T85" fmla="*/ 1399 h 1399"/>
                <a:gd name="T86" fmla="*/ 2774 w 3191"/>
                <a:gd name="T87" fmla="*/ 1399 h 1399"/>
                <a:gd name="T88" fmla="*/ 2839 w 3191"/>
                <a:gd name="T89" fmla="*/ 1399 h 1399"/>
                <a:gd name="T90" fmla="*/ 2901 w 3191"/>
                <a:gd name="T91" fmla="*/ 1399 h 1399"/>
                <a:gd name="T92" fmla="*/ 2967 w 3191"/>
                <a:gd name="T93" fmla="*/ 1399 h 1399"/>
                <a:gd name="T94" fmla="*/ 3028 w 3191"/>
                <a:gd name="T95" fmla="*/ 1399 h 1399"/>
                <a:gd name="T96" fmla="*/ 3094 w 3191"/>
                <a:gd name="T97" fmla="*/ 1399 h 1399"/>
                <a:gd name="T98" fmla="*/ 3160 w 3191"/>
                <a:gd name="T99" fmla="*/ 1399 h 1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91" h="1399">
                  <a:moveTo>
                    <a:pt x="0" y="1399"/>
                  </a:moveTo>
                  <a:lnTo>
                    <a:pt x="31" y="1399"/>
                  </a:lnTo>
                  <a:lnTo>
                    <a:pt x="62" y="1399"/>
                  </a:lnTo>
                  <a:lnTo>
                    <a:pt x="92" y="1399"/>
                  </a:lnTo>
                  <a:lnTo>
                    <a:pt x="127" y="1399"/>
                  </a:lnTo>
                  <a:lnTo>
                    <a:pt x="158" y="1399"/>
                  </a:lnTo>
                  <a:lnTo>
                    <a:pt x="189" y="1399"/>
                  </a:lnTo>
                  <a:lnTo>
                    <a:pt x="220" y="1394"/>
                  </a:lnTo>
                  <a:lnTo>
                    <a:pt x="254" y="1394"/>
                  </a:lnTo>
                  <a:lnTo>
                    <a:pt x="285" y="1388"/>
                  </a:lnTo>
                  <a:lnTo>
                    <a:pt x="316" y="1388"/>
                  </a:lnTo>
                  <a:lnTo>
                    <a:pt x="351" y="1382"/>
                  </a:lnTo>
                  <a:lnTo>
                    <a:pt x="382" y="1377"/>
                  </a:lnTo>
                  <a:lnTo>
                    <a:pt x="413" y="1365"/>
                  </a:lnTo>
                  <a:lnTo>
                    <a:pt x="444" y="1354"/>
                  </a:lnTo>
                  <a:lnTo>
                    <a:pt x="478" y="1343"/>
                  </a:lnTo>
                  <a:lnTo>
                    <a:pt x="509" y="1326"/>
                  </a:lnTo>
                  <a:lnTo>
                    <a:pt x="540" y="1303"/>
                  </a:lnTo>
                  <a:lnTo>
                    <a:pt x="571" y="1275"/>
                  </a:lnTo>
                  <a:lnTo>
                    <a:pt x="606" y="1247"/>
                  </a:lnTo>
                  <a:lnTo>
                    <a:pt x="636" y="1213"/>
                  </a:lnTo>
                  <a:lnTo>
                    <a:pt x="667" y="1174"/>
                  </a:lnTo>
                  <a:lnTo>
                    <a:pt x="702" y="1123"/>
                  </a:lnTo>
                  <a:lnTo>
                    <a:pt x="733" y="1072"/>
                  </a:lnTo>
                  <a:lnTo>
                    <a:pt x="764" y="1010"/>
                  </a:lnTo>
                  <a:lnTo>
                    <a:pt x="795" y="948"/>
                  </a:lnTo>
                  <a:lnTo>
                    <a:pt x="829" y="875"/>
                  </a:lnTo>
                  <a:lnTo>
                    <a:pt x="860" y="801"/>
                  </a:lnTo>
                  <a:lnTo>
                    <a:pt x="891" y="717"/>
                  </a:lnTo>
                  <a:lnTo>
                    <a:pt x="922" y="638"/>
                  </a:lnTo>
                  <a:lnTo>
                    <a:pt x="957" y="553"/>
                  </a:lnTo>
                  <a:lnTo>
                    <a:pt x="988" y="468"/>
                  </a:lnTo>
                  <a:lnTo>
                    <a:pt x="1018" y="384"/>
                  </a:lnTo>
                  <a:lnTo>
                    <a:pt x="1053" y="305"/>
                  </a:lnTo>
                  <a:lnTo>
                    <a:pt x="1084" y="232"/>
                  </a:lnTo>
                  <a:lnTo>
                    <a:pt x="1115" y="164"/>
                  </a:lnTo>
                  <a:lnTo>
                    <a:pt x="1146" y="107"/>
                  </a:lnTo>
                  <a:lnTo>
                    <a:pt x="1180" y="62"/>
                  </a:lnTo>
                  <a:lnTo>
                    <a:pt x="1211" y="28"/>
                  </a:lnTo>
                  <a:lnTo>
                    <a:pt x="1242" y="6"/>
                  </a:lnTo>
                  <a:lnTo>
                    <a:pt x="1273" y="0"/>
                  </a:lnTo>
                  <a:lnTo>
                    <a:pt x="1308" y="6"/>
                  </a:lnTo>
                  <a:lnTo>
                    <a:pt x="1339" y="28"/>
                  </a:lnTo>
                  <a:lnTo>
                    <a:pt x="1369" y="62"/>
                  </a:lnTo>
                  <a:lnTo>
                    <a:pt x="1404" y="107"/>
                  </a:lnTo>
                  <a:lnTo>
                    <a:pt x="1435" y="164"/>
                  </a:lnTo>
                  <a:lnTo>
                    <a:pt x="1466" y="232"/>
                  </a:lnTo>
                  <a:lnTo>
                    <a:pt x="1497" y="305"/>
                  </a:lnTo>
                  <a:lnTo>
                    <a:pt x="1532" y="384"/>
                  </a:lnTo>
                  <a:lnTo>
                    <a:pt x="1562" y="468"/>
                  </a:lnTo>
                  <a:lnTo>
                    <a:pt x="1593" y="553"/>
                  </a:lnTo>
                  <a:lnTo>
                    <a:pt x="1624" y="638"/>
                  </a:lnTo>
                  <a:lnTo>
                    <a:pt x="1659" y="717"/>
                  </a:lnTo>
                  <a:lnTo>
                    <a:pt x="1690" y="801"/>
                  </a:lnTo>
                  <a:lnTo>
                    <a:pt x="1721" y="875"/>
                  </a:lnTo>
                  <a:lnTo>
                    <a:pt x="1755" y="948"/>
                  </a:lnTo>
                  <a:lnTo>
                    <a:pt x="1786" y="1010"/>
                  </a:lnTo>
                  <a:lnTo>
                    <a:pt x="1817" y="1072"/>
                  </a:lnTo>
                  <a:lnTo>
                    <a:pt x="1848" y="1123"/>
                  </a:lnTo>
                  <a:lnTo>
                    <a:pt x="1883" y="1174"/>
                  </a:lnTo>
                  <a:lnTo>
                    <a:pt x="1913" y="1213"/>
                  </a:lnTo>
                  <a:lnTo>
                    <a:pt x="1944" y="1247"/>
                  </a:lnTo>
                  <a:lnTo>
                    <a:pt x="1975" y="1275"/>
                  </a:lnTo>
                  <a:lnTo>
                    <a:pt x="2010" y="1303"/>
                  </a:lnTo>
                  <a:lnTo>
                    <a:pt x="2041" y="1326"/>
                  </a:lnTo>
                  <a:lnTo>
                    <a:pt x="2072" y="1343"/>
                  </a:lnTo>
                  <a:lnTo>
                    <a:pt x="2106" y="1354"/>
                  </a:lnTo>
                  <a:lnTo>
                    <a:pt x="2137" y="1365"/>
                  </a:lnTo>
                  <a:lnTo>
                    <a:pt x="2168" y="1377"/>
                  </a:lnTo>
                  <a:lnTo>
                    <a:pt x="2199" y="1382"/>
                  </a:lnTo>
                  <a:lnTo>
                    <a:pt x="2234" y="1388"/>
                  </a:lnTo>
                  <a:lnTo>
                    <a:pt x="2265" y="1388"/>
                  </a:lnTo>
                  <a:lnTo>
                    <a:pt x="2295" y="1394"/>
                  </a:lnTo>
                  <a:lnTo>
                    <a:pt x="2326" y="1394"/>
                  </a:lnTo>
                  <a:lnTo>
                    <a:pt x="2361" y="1399"/>
                  </a:lnTo>
                  <a:lnTo>
                    <a:pt x="2392" y="1399"/>
                  </a:lnTo>
                  <a:lnTo>
                    <a:pt x="2423" y="1399"/>
                  </a:lnTo>
                  <a:lnTo>
                    <a:pt x="2457" y="1399"/>
                  </a:lnTo>
                  <a:lnTo>
                    <a:pt x="2488" y="1399"/>
                  </a:lnTo>
                  <a:lnTo>
                    <a:pt x="2519" y="1399"/>
                  </a:lnTo>
                  <a:lnTo>
                    <a:pt x="2550" y="1399"/>
                  </a:lnTo>
                  <a:lnTo>
                    <a:pt x="2585" y="1399"/>
                  </a:lnTo>
                  <a:lnTo>
                    <a:pt x="2616" y="1399"/>
                  </a:lnTo>
                  <a:lnTo>
                    <a:pt x="2647" y="1399"/>
                  </a:lnTo>
                  <a:lnTo>
                    <a:pt x="2677" y="1399"/>
                  </a:lnTo>
                  <a:lnTo>
                    <a:pt x="2712" y="1399"/>
                  </a:lnTo>
                  <a:lnTo>
                    <a:pt x="2743" y="1399"/>
                  </a:lnTo>
                  <a:lnTo>
                    <a:pt x="2774" y="1399"/>
                  </a:lnTo>
                  <a:lnTo>
                    <a:pt x="2809" y="1399"/>
                  </a:lnTo>
                  <a:lnTo>
                    <a:pt x="2839" y="1399"/>
                  </a:lnTo>
                  <a:lnTo>
                    <a:pt x="2870" y="1399"/>
                  </a:lnTo>
                  <a:lnTo>
                    <a:pt x="2901" y="1399"/>
                  </a:lnTo>
                  <a:lnTo>
                    <a:pt x="2936" y="1399"/>
                  </a:lnTo>
                  <a:lnTo>
                    <a:pt x="2967" y="1399"/>
                  </a:lnTo>
                  <a:lnTo>
                    <a:pt x="2998" y="1399"/>
                  </a:lnTo>
                  <a:lnTo>
                    <a:pt x="3028" y="1399"/>
                  </a:lnTo>
                  <a:lnTo>
                    <a:pt x="3063" y="1399"/>
                  </a:lnTo>
                  <a:lnTo>
                    <a:pt x="3094" y="1399"/>
                  </a:lnTo>
                  <a:lnTo>
                    <a:pt x="3125" y="1399"/>
                  </a:lnTo>
                  <a:lnTo>
                    <a:pt x="3160" y="1399"/>
                  </a:lnTo>
                  <a:lnTo>
                    <a:pt x="3191" y="1399"/>
                  </a:lnTo>
                </a:path>
              </a:pathLst>
            </a:custGeom>
            <a:noFill/>
            <a:ln w="38100" cap="flat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17" name="Rectangle 41">
              <a:extLst>
                <a:ext uri="{FF2B5EF4-FFF2-40B4-BE49-F238E27FC236}">
                  <a16:creationId xmlns:a16="http://schemas.microsoft.com/office/drawing/2014/main" id="{2EE4D9D0-8C06-43DD-8C43-6FBD08A507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308923" y="2483255"/>
              <a:ext cx="11461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fr-FR" sz="1100" kern="0" dirty="0">
                  <a:solidFill>
                    <a:srgbClr val="000000"/>
                  </a:solidFill>
                  <a:latin typeface="Arial"/>
                </a:rPr>
                <a:t>Probability density</a:t>
              </a:r>
              <a:endParaRPr lang="en-US" altLang="fr-FR" sz="1400" kern="0" dirty="0">
                <a:solidFill>
                  <a:srgbClr val="5F5F5F"/>
                </a:solidFill>
                <a:latin typeface="Arial"/>
              </a:endParaRPr>
            </a:p>
          </p:txBody>
        </p:sp>
        <p:sp>
          <p:nvSpPr>
            <p:cNvPr id="18" name="Line 42">
              <a:extLst>
                <a:ext uri="{FF2B5EF4-FFF2-40B4-BE49-F238E27FC236}">
                  <a16:creationId xmlns:a16="http://schemas.microsoft.com/office/drawing/2014/main" id="{231ED8A5-DDF5-4BC9-BC70-8625C0BE4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8493" y="1567808"/>
              <a:ext cx="0" cy="1995328"/>
            </a:xfrm>
            <a:prstGeom prst="line">
              <a:avLst/>
            </a:prstGeom>
            <a:noFill/>
            <a:ln w="38100" cap="flat">
              <a:solidFill>
                <a:srgbClr val="6B1B7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>
                <a:solidFill>
                  <a:srgbClr val="5F5F5F"/>
                </a:solidFill>
                <a:latin typeface="Alstom" pitchFamily="2" charset="0"/>
              </a:endParaRPr>
            </a:p>
          </p:txBody>
        </p:sp>
        <p:sp>
          <p:nvSpPr>
            <p:cNvPr id="19" name="Rectangle 54">
              <a:extLst>
                <a:ext uri="{FF2B5EF4-FFF2-40B4-BE49-F238E27FC236}">
                  <a16:creationId xmlns:a16="http://schemas.microsoft.com/office/drawing/2014/main" id="{5C7775D8-F5CC-4C2A-966F-98A2FC105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574" y="1560848"/>
              <a:ext cx="708297" cy="24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fr-FR" sz="1200" kern="0" dirty="0">
                <a:solidFill>
                  <a:srgbClr val="6B1B7E"/>
                </a:solidFill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487975-B7A1-4ABC-B1E0-D391A165E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10" y="2800059"/>
              <a:ext cx="1073794" cy="495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fr-FR" sz="1200" b="1" kern="0" dirty="0">
                  <a:solidFill>
                    <a:srgbClr val="DB3A6E">
                      <a:lumMod val="50000"/>
                    </a:srgbClr>
                  </a:solidFill>
                  <a:latin typeface="Arial"/>
                </a:rPr>
                <a:t>False negative</a:t>
              </a:r>
              <a:endParaRPr lang="en-US" altLang="fr-FR" sz="1200" kern="0" dirty="0">
                <a:solidFill>
                  <a:srgbClr val="DB3A6E">
                    <a:lumMod val="50000"/>
                  </a:srgbClr>
                </a:solidFill>
                <a:latin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D5E4D1-06D7-4C8B-881D-F984A1C5A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936" y="1844824"/>
              <a:ext cx="14212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fr-FR" sz="1200" kern="0" dirty="0">
                  <a:solidFill>
                    <a:srgbClr val="FF0000"/>
                  </a:solidFill>
                  <a:latin typeface="Arial"/>
                </a:rPr>
                <a:t>Degraded sample Distribution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160FC84-4CA3-4518-8478-DD6BE30628BC}"/>
                </a:ext>
              </a:extLst>
            </p:cNvPr>
            <p:cNvCxnSpPr/>
            <p:nvPr/>
          </p:nvCxnSpPr>
          <p:spPr>
            <a:xfrm flipH="1" flipV="1">
              <a:off x="421763" y="1567808"/>
              <a:ext cx="5274" cy="2002288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5A8767F7-4B70-4C3A-A892-5074F2734518}"/>
                </a:ext>
              </a:extLst>
            </p:cNvPr>
            <p:cNvCxnSpPr/>
            <p:nvPr/>
          </p:nvCxnSpPr>
          <p:spPr>
            <a:xfrm flipV="1">
              <a:off x="424400" y="3563136"/>
              <a:ext cx="5232363" cy="6962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114903-583C-4EA7-A2E7-AF91AE0E6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1844824"/>
              <a:ext cx="14212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fr-FR" sz="1200" kern="0" dirty="0">
                  <a:solidFill>
                    <a:srgbClr val="00B050"/>
                  </a:solidFill>
                  <a:latin typeface="Arial"/>
                </a:rPr>
                <a:t>Healthy sample Distribution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74274D8A-6FD7-44A2-9DAF-AB1F49072B13}"/>
                </a:ext>
              </a:extLst>
            </p:cNvPr>
            <p:cNvCxnSpPr/>
            <p:nvPr/>
          </p:nvCxnSpPr>
          <p:spPr>
            <a:xfrm>
              <a:off x="2711574" y="3263837"/>
              <a:ext cx="354149" cy="169627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F3B137-4074-455D-962D-16712E39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039" y="2793364"/>
              <a:ext cx="1073794" cy="495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fr-FR" sz="1200" b="1" kern="0" dirty="0">
                  <a:solidFill>
                    <a:srgbClr val="75BA4F">
                      <a:lumMod val="50000"/>
                    </a:srgbClr>
                  </a:solidFill>
                  <a:latin typeface="Arial"/>
                </a:rPr>
                <a:t>False positive</a:t>
              </a:r>
              <a:endParaRPr lang="en-US" altLang="fr-FR" sz="1200" kern="0" dirty="0">
                <a:solidFill>
                  <a:srgbClr val="75BA4F">
                    <a:lumMod val="50000"/>
                  </a:srgbClr>
                </a:solidFill>
                <a:latin typeface="Arial"/>
              </a:endParaRPr>
            </a:p>
          </p:txBody>
        </p: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A18E4510-66B9-44C5-B07A-7F0B6EF35F93}"/>
                </a:ext>
              </a:extLst>
            </p:cNvPr>
            <p:cNvCxnSpPr/>
            <p:nvPr/>
          </p:nvCxnSpPr>
          <p:spPr>
            <a:xfrm flipH="1">
              <a:off x="3546799" y="3212976"/>
              <a:ext cx="161105" cy="302007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4676738-78B8-4BE5-AAAB-453E5F06939D}"/>
              </a:ext>
            </a:extLst>
          </p:cNvPr>
          <p:cNvCxnSpPr/>
          <p:nvPr/>
        </p:nvCxnSpPr>
        <p:spPr>
          <a:xfrm flipV="1">
            <a:off x="1055440" y="2780928"/>
            <a:ext cx="0" cy="3419847"/>
          </a:xfrm>
          <a:prstGeom prst="straightConnector1">
            <a:avLst/>
          </a:prstGeom>
          <a:noFill/>
          <a:ln w="9525" cap="flat" cmpd="sng" algn="ctr">
            <a:solidFill>
              <a:srgbClr val="DC3223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DE7C579-A466-4594-A2A2-2C0383642A8A}"/>
              </a:ext>
            </a:extLst>
          </p:cNvPr>
          <p:cNvCxnSpPr>
            <a:cxnSpLocks/>
          </p:cNvCxnSpPr>
          <p:nvPr/>
        </p:nvCxnSpPr>
        <p:spPr>
          <a:xfrm>
            <a:off x="551384" y="6104848"/>
            <a:ext cx="6408712" cy="0"/>
          </a:xfrm>
          <a:prstGeom prst="straightConnector1">
            <a:avLst/>
          </a:prstGeom>
          <a:noFill/>
          <a:ln w="9525" cap="flat" cmpd="sng" algn="ctr">
            <a:solidFill>
              <a:srgbClr val="DC3223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9EBE175F-3378-41CE-ABB5-0B6799588C61}"/>
              </a:ext>
            </a:extLst>
          </p:cNvPr>
          <p:cNvSpPr txBox="1"/>
          <p:nvPr/>
        </p:nvSpPr>
        <p:spPr>
          <a:xfrm rot="16200000">
            <a:off x="546738" y="413580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TPR</a:t>
            </a:r>
            <a:endParaRPr kumimoji="0" lang="fr-FR" sz="1800" b="0" i="0" u="none" strike="noStrike" kern="0" cap="none" spc="0" normalizeH="0" baseline="0" noProof="0" dirty="0" err="1">
              <a:ln>
                <a:noFill/>
              </a:ln>
              <a:solidFill>
                <a:srgbClr val="1E3246"/>
              </a:solidFill>
              <a:effectLst/>
              <a:uLnTx/>
              <a:uFillTx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0A94D0C-5DDB-4483-A0C4-A20D6C0F6B25}"/>
              </a:ext>
            </a:extLst>
          </p:cNvPr>
          <p:cNvSpPr/>
          <p:nvPr/>
        </p:nvSpPr>
        <p:spPr>
          <a:xfrm>
            <a:off x="1057523" y="3053301"/>
            <a:ext cx="4921858" cy="3053301"/>
          </a:xfrm>
          <a:custGeom>
            <a:avLst/>
            <a:gdLst>
              <a:gd name="connsiteX0" fmla="*/ 0 w 4921858"/>
              <a:gd name="connsiteY0" fmla="*/ 3053301 h 3053301"/>
              <a:gd name="connsiteX1" fmla="*/ 262394 w 4921858"/>
              <a:gd name="connsiteY1" fmla="*/ 2115047 h 3053301"/>
              <a:gd name="connsiteX2" fmla="*/ 930303 w 4921858"/>
              <a:gd name="connsiteY2" fmla="*/ 1152939 h 3053301"/>
              <a:gd name="connsiteX3" fmla="*/ 2377440 w 4921858"/>
              <a:gd name="connsiteY3" fmla="*/ 413468 h 3053301"/>
              <a:gd name="connsiteX4" fmla="*/ 3721211 w 4921858"/>
              <a:gd name="connsiteY4" fmla="*/ 111318 h 3053301"/>
              <a:gd name="connsiteX5" fmla="*/ 4921858 w 4921858"/>
              <a:gd name="connsiteY5" fmla="*/ 0 h 3053301"/>
              <a:gd name="connsiteX6" fmla="*/ 4921858 w 4921858"/>
              <a:gd name="connsiteY6" fmla="*/ 0 h 305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1858" h="3053301">
                <a:moveTo>
                  <a:pt x="0" y="3053301"/>
                </a:moveTo>
                <a:cubicBezTo>
                  <a:pt x="53672" y="2742537"/>
                  <a:pt x="107344" y="2431774"/>
                  <a:pt x="262394" y="2115047"/>
                </a:cubicBezTo>
                <a:cubicBezTo>
                  <a:pt x="417445" y="1798320"/>
                  <a:pt x="577795" y="1436535"/>
                  <a:pt x="930303" y="1152939"/>
                </a:cubicBezTo>
                <a:cubicBezTo>
                  <a:pt x="1282811" y="869342"/>
                  <a:pt x="1912289" y="587071"/>
                  <a:pt x="2377440" y="413468"/>
                </a:cubicBezTo>
                <a:cubicBezTo>
                  <a:pt x="2842591" y="239864"/>
                  <a:pt x="3297141" y="180229"/>
                  <a:pt x="3721211" y="111318"/>
                </a:cubicBezTo>
                <a:cubicBezTo>
                  <a:pt x="4145281" y="42407"/>
                  <a:pt x="4921858" y="0"/>
                  <a:pt x="4921858" y="0"/>
                </a:cubicBezTo>
                <a:lnTo>
                  <a:pt x="4921858" y="0"/>
                </a:lnTo>
              </a:path>
            </a:pathLst>
          </a:custGeom>
          <a:noFill/>
          <a:ln w="25400" cap="flat" cmpd="sng" algn="ctr">
            <a:solidFill>
              <a:srgbClr val="DC322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F6E1610-096A-4645-8674-C66CA25A7CF7}"/>
              </a:ext>
            </a:extLst>
          </p:cNvPr>
          <p:cNvCxnSpPr>
            <a:cxnSpLocks/>
            <a:stCxn id="31" idx="0"/>
            <a:endCxn id="31" idx="5"/>
          </p:cNvCxnSpPr>
          <p:nvPr/>
        </p:nvCxnSpPr>
        <p:spPr>
          <a:xfrm flipV="1">
            <a:off x="1057523" y="3053301"/>
            <a:ext cx="4921858" cy="3053301"/>
          </a:xfrm>
          <a:prstGeom prst="line">
            <a:avLst/>
          </a:prstGeom>
          <a:noFill/>
          <a:ln w="9525" cap="flat" cmpd="sng" algn="ctr">
            <a:solidFill>
              <a:srgbClr val="DC3223">
                <a:shade val="95000"/>
                <a:satMod val="105000"/>
              </a:srgbClr>
            </a:solidFill>
            <a:prstDash val="dash"/>
          </a:ln>
          <a:effectLst/>
        </p:spPr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E05470F-855F-478E-894F-7B8F9E094968}"/>
              </a:ext>
            </a:extLst>
          </p:cNvPr>
          <p:cNvCxnSpPr>
            <a:stCxn id="31" idx="5"/>
          </p:cNvCxnSpPr>
          <p:nvPr/>
        </p:nvCxnSpPr>
        <p:spPr>
          <a:xfrm flipH="1">
            <a:off x="1055440" y="3053301"/>
            <a:ext cx="4923941" cy="0"/>
          </a:xfrm>
          <a:prstGeom prst="line">
            <a:avLst/>
          </a:prstGeom>
          <a:noFill/>
          <a:ln w="9525" cap="flat" cmpd="sng" algn="ctr">
            <a:solidFill>
              <a:srgbClr val="DC3223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E170690-77C5-4AD8-A6A2-242437F2CF35}"/>
              </a:ext>
            </a:extLst>
          </p:cNvPr>
          <p:cNvCxnSpPr>
            <a:stCxn id="31" idx="5"/>
          </p:cNvCxnSpPr>
          <p:nvPr/>
        </p:nvCxnSpPr>
        <p:spPr>
          <a:xfrm flipH="1">
            <a:off x="5951984" y="3053301"/>
            <a:ext cx="27397" cy="3051547"/>
          </a:xfrm>
          <a:prstGeom prst="line">
            <a:avLst/>
          </a:prstGeom>
          <a:noFill/>
          <a:ln w="9525" cap="flat" cmpd="sng" algn="ctr">
            <a:solidFill>
              <a:srgbClr val="DC3223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CC819D13-CA2D-4FF9-AA4D-F89A3F4782D6}"/>
              </a:ext>
            </a:extLst>
          </p:cNvPr>
          <p:cNvSpPr txBox="1"/>
          <p:nvPr/>
        </p:nvSpPr>
        <p:spPr>
          <a:xfrm>
            <a:off x="792000" y="2868634"/>
            <a:ext cx="6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1</a:t>
            </a:r>
            <a:endParaRPr kumimoji="0" lang="fr-FR" sz="1800" b="0" i="0" u="none" strike="noStrike" kern="0" cap="none" spc="0" normalizeH="0" baseline="0" noProof="0" dirty="0" err="1">
              <a:ln>
                <a:noFill/>
              </a:ln>
              <a:solidFill>
                <a:srgbClr val="1E3246"/>
              </a:solidFill>
              <a:effectLst/>
              <a:uLnTx/>
              <a:uFillTx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75E2887-71D7-45E3-A60E-4BDA4806CB9F}"/>
              </a:ext>
            </a:extLst>
          </p:cNvPr>
          <p:cNvSpPr txBox="1"/>
          <p:nvPr/>
        </p:nvSpPr>
        <p:spPr>
          <a:xfrm>
            <a:off x="5798092" y="6069186"/>
            <a:ext cx="6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1</a:t>
            </a:r>
            <a:endParaRPr kumimoji="0" lang="fr-FR" sz="1800" b="0" i="0" u="none" strike="noStrike" kern="0" cap="none" spc="0" normalizeH="0" baseline="0" noProof="0" dirty="0" err="1">
              <a:ln>
                <a:noFill/>
              </a:ln>
              <a:solidFill>
                <a:srgbClr val="1E3246"/>
              </a:solidFill>
              <a:effectLst/>
              <a:uLnTx/>
              <a:uFillTx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F327146-AC3D-4443-8433-324B27577F80}"/>
              </a:ext>
            </a:extLst>
          </p:cNvPr>
          <p:cNvSpPr txBox="1"/>
          <p:nvPr/>
        </p:nvSpPr>
        <p:spPr>
          <a:xfrm>
            <a:off x="816643" y="6063196"/>
            <a:ext cx="6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0</a:t>
            </a:r>
            <a:endParaRPr kumimoji="0" lang="fr-FR" sz="1800" b="0" i="0" u="none" strike="noStrike" kern="0" cap="none" spc="0" normalizeH="0" baseline="0" noProof="0" dirty="0" err="1">
              <a:ln>
                <a:noFill/>
              </a:ln>
              <a:solidFill>
                <a:srgbClr val="1E3246"/>
              </a:solidFill>
              <a:effectLst/>
              <a:uLnTx/>
              <a:uFillTx/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D93443D-D392-4601-BC97-CC931BBFCA36}"/>
              </a:ext>
            </a:extLst>
          </p:cNvPr>
          <p:cNvCxnSpPr/>
          <p:nvPr/>
        </p:nvCxnSpPr>
        <p:spPr>
          <a:xfrm>
            <a:off x="9714488" y="2890176"/>
            <a:ext cx="1117529" cy="0"/>
          </a:xfrm>
          <a:prstGeom prst="straightConnector1">
            <a:avLst/>
          </a:prstGeom>
          <a:noFill/>
          <a:ln w="9525" cap="flat" cmpd="sng" algn="ctr">
            <a:solidFill>
              <a:srgbClr val="DC3223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1E1E2855-B0AE-4ECE-9C6B-9BAD56A4A3E9}"/>
              </a:ext>
            </a:extLst>
          </p:cNvPr>
          <p:cNvSpPr/>
          <p:nvPr/>
        </p:nvSpPr>
        <p:spPr>
          <a:xfrm>
            <a:off x="2423592" y="3861632"/>
            <a:ext cx="107753" cy="71424"/>
          </a:xfrm>
          <a:prstGeom prst="ellipse">
            <a:avLst/>
          </a:prstGeom>
          <a:solidFill>
            <a:srgbClr val="DC3223"/>
          </a:solidFill>
          <a:ln w="25400" cap="flat" cmpd="sng" algn="ctr">
            <a:solidFill>
              <a:srgbClr val="DC322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79C6C3D9-6A95-4AC6-9908-014CB2FB06AC}"/>
              </a:ext>
            </a:extLst>
          </p:cNvPr>
          <p:cNvCxnSpPr>
            <a:cxnSpLocks/>
          </p:cNvCxnSpPr>
          <p:nvPr/>
        </p:nvCxnSpPr>
        <p:spPr>
          <a:xfrm flipV="1">
            <a:off x="1982505" y="3627229"/>
            <a:ext cx="827833" cy="431100"/>
          </a:xfrm>
          <a:prstGeom prst="straightConnector1">
            <a:avLst/>
          </a:prstGeom>
          <a:noFill/>
          <a:ln w="9525" cap="flat" cmpd="sng" algn="ctr">
            <a:solidFill>
              <a:srgbClr val="DC3223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68F66776-D669-4B8A-9858-B25EFA73368C}"/>
              </a:ext>
            </a:extLst>
          </p:cNvPr>
          <p:cNvSpPr txBox="1"/>
          <p:nvPr/>
        </p:nvSpPr>
        <p:spPr>
          <a:xfrm rot="19661366">
            <a:off x="2777166" y="4393989"/>
            <a:ext cx="206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Random classifier</a:t>
            </a:r>
            <a:endParaRPr kumimoji="0" lang="fr-FR" sz="1200" b="0" i="0" u="none" strike="noStrike" kern="0" cap="none" spc="0" normalizeH="0" baseline="0" noProof="0" dirty="0" err="1">
              <a:ln>
                <a:noFill/>
              </a:ln>
              <a:solidFill>
                <a:srgbClr val="1E3246"/>
              </a:solidFill>
              <a:effectLst/>
              <a:uLnTx/>
              <a:uFillTx/>
            </a:endParaRP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5AED19F-363E-4935-8A79-40B8A3064D50}"/>
              </a:ext>
            </a:extLst>
          </p:cNvPr>
          <p:cNvCxnSpPr/>
          <p:nvPr/>
        </p:nvCxnSpPr>
        <p:spPr>
          <a:xfrm flipH="1" flipV="1">
            <a:off x="1681110" y="5158630"/>
            <a:ext cx="278993" cy="360040"/>
          </a:xfrm>
          <a:prstGeom prst="straightConnector1">
            <a:avLst/>
          </a:prstGeom>
          <a:noFill/>
          <a:ln w="9525" cap="flat" cmpd="sng" algn="ctr">
            <a:solidFill>
              <a:srgbClr val="DC3223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9B7E134-FF0C-4A63-B945-87C3BBA6C380}"/>
              </a:ext>
            </a:extLst>
          </p:cNvPr>
          <p:cNvCxnSpPr>
            <a:cxnSpLocks/>
          </p:cNvCxnSpPr>
          <p:nvPr/>
        </p:nvCxnSpPr>
        <p:spPr>
          <a:xfrm>
            <a:off x="1982505" y="5571056"/>
            <a:ext cx="272436" cy="375140"/>
          </a:xfrm>
          <a:prstGeom prst="straightConnector1">
            <a:avLst/>
          </a:prstGeom>
          <a:noFill/>
          <a:ln w="9525" cap="flat" cmpd="sng" algn="ctr">
            <a:solidFill>
              <a:srgbClr val="DC3223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DDE654AD-F5FF-4AAB-970F-DF3C93CAD315}"/>
              </a:ext>
            </a:extLst>
          </p:cNvPr>
          <p:cNvSpPr txBox="1"/>
          <p:nvPr/>
        </p:nvSpPr>
        <p:spPr>
          <a:xfrm rot="19532387">
            <a:off x="1671060" y="4696782"/>
            <a:ext cx="206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better</a:t>
            </a:r>
            <a:endParaRPr kumimoji="0" lang="fr-FR" sz="1200" b="0" i="0" u="none" strike="noStrike" kern="0" cap="none" spc="0" normalizeH="0" baseline="0" noProof="0" dirty="0" err="1">
              <a:ln>
                <a:noFill/>
              </a:ln>
              <a:solidFill>
                <a:srgbClr val="1E3246"/>
              </a:solidFill>
              <a:effectLst/>
              <a:uLnTx/>
              <a:uFillTx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648B58A-62BD-45E2-91F9-57AC2CB71CDF}"/>
              </a:ext>
            </a:extLst>
          </p:cNvPr>
          <p:cNvSpPr txBox="1"/>
          <p:nvPr/>
        </p:nvSpPr>
        <p:spPr>
          <a:xfrm rot="19532387">
            <a:off x="1868636" y="4983579"/>
            <a:ext cx="206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worse</a:t>
            </a:r>
            <a:endParaRPr kumimoji="0" lang="fr-FR" sz="1200" b="0" i="0" u="none" strike="noStrike" kern="0" cap="none" spc="0" normalizeH="0" baseline="0" noProof="0" dirty="0" err="1">
              <a:ln>
                <a:noFill/>
              </a:ln>
              <a:solidFill>
                <a:srgbClr val="1E3246"/>
              </a:solidFill>
              <a:effectLst/>
              <a:uLnTx/>
              <a:uFillTx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6BE77AA-DF30-41C4-B31E-0C5B228AD284}"/>
              </a:ext>
            </a:extLst>
          </p:cNvPr>
          <p:cNvSpPr txBox="1"/>
          <p:nvPr/>
        </p:nvSpPr>
        <p:spPr>
          <a:xfrm>
            <a:off x="7579805" y="4877602"/>
            <a:ext cx="4193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The Area under the Curve (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AuC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) provides a quantitative indication of the performance of the classifier. </a:t>
            </a:r>
            <a:endParaRPr kumimoji="0" lang="fr-FR" sz="1800" b="0" i="0" u="none" strike="noStrike" kern="0" cap="none" spc="0" normalizeH="0" baseline="0" noProof="0" dirty="0" err="1">
              <a:ln>
                <a:noFill/>
              </a:ln>
              <a:solidFill>
                <a:srgbClr val="1E3246"/>
              </a:solidFill>
              <a:effectLst/>
              <a:uLnTx/>
              <a:uFillTx/>
            </a:endParaRP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191EC54D-001B-4EEB-A6E7-4522DDFBA508}"/>
              </a:ext>
            </a:extLst>
          </p:cNvPr>
          <p:cNvSpPr/>
          <p:nvPr/>
        </p:nvSpPr>
        <p:spPr>
          <a:xfrm>
            <a:off x="1040038" y="3010996"/>
            <a:ext cx="4998027" cy="3205248"/>
          </a:xfrm>
          <a:custGeom>
            <a:avLst/>
            <a:gdLst>
              <a:gd name="connsiteX0" fmla="*/ 0 w 4998027"/>
              <a:gd name="connsiteY0" fmla="*/ 3075170 h 3205248"/>
              <a:gd name="connsiteX1" fmla="*/ 0 w 4998027"/>
              <a:gd name="connsiteY1" fmla="*/ 3075170 h 3205248"/>
              <a:gd name="connsiteX2" fmla="*/ 20782 w 4998027"/>
              <a:gd name="connsiteY2" fmla="*/ 2836179 h 3205248"/>
              <a:gd name="connsiteX3" fmla="*/ 51954 w 4998027"/>
              <a:gd name="connsiteY3" fmla="*/ 2732270 h 3205248"/>
              <a:gd name="connsiteX4" fmla="*/ 83127 w 4998027"/>
              <a:gd name="connsiteY4" fmla="*/ 2638751 h 3205248"/>
              <a:gd name="connsiteX5" fmla="*/ 93518 w 4998027"/>
              <a:gd name="connsiteY5" fmla="*/ 2576406 h 3205248"/>
              <a:gd name="connsiteX6" fmla="*/ 124691 w 4998027"/>
              <a:gd name="connsiteY6" fmla="*/ 2493279 h 3205248"/>
              <a:gd name="connsiteX7" fmla="*/ 145473 w 4998027"/>
              <a:gd name="connsiteY7" fmla="*/ 2430933 h 3205248"/>
              <a:gd name="connsiteX8" fmla="*/ 155864 w 4998027"/>
              <a:gd name="connsiteY8" fmla="*/ 2399760 h 3205248"/>
              <a:gd name="connsiteX9" fmla="*/ 197427 w 4998027"/>
              <a:gd name="connsiteY9" fmla="*/ 2337415 h 3205248"/>
              <a:gd name="connsiteX10" fmla="*/ 259773 w 4998027"/>
              <a:gd name="connsiteY10" fmla="*/ 2264679 h 3205248"/>
              <a:gd name="connsiteX11" fmla="*/ 280554 w 4998027"/>
              <a:gd name="connsiteY11" fmla="*/ 2171160 h 3205248"/>
              <a:gd name="connsiteX12" fmla="*/ 301336 w 4998027"/>
              <a:gd name="connsiteY12" fmla="*/ 2108815 h 3205248"/>
              <a:gd name="connsiteX13" fmla="*/ 311727 w 4998027"/>
              <a:gd name="connsiteY13" fmla="*/ 2077642 h 3205248"/>
              <a:gd name="connsiteX14" fmla="*/ 322118 w 4998027"/>
              <a:gd name="connsiteY14" fmla="*/ 2036079 h 3205248"/>
              <a:gd name="connsiteX15" fmla="*/ 342900 w 4998027"/>
              <a:gd name="connsiteY15" fmla="*/ 2004906 h 3205248"/>
              <a:gd name="connsiteX16" fmla="*/ 374073 w 4998027"/>
              <a:gd name="connsiteY16" fmla="*/ 1890606 h 3205248"/>
              <a:gd name="connsiteX17" fmla="*/ 384464 w 4998027"/>
              <a:gd name="connsiteY17" fmla="*/ 1859433 h 3205248"/>
              <a:gd name="connsiteX18" fmla="*/ 405245 w 4998027"/>
              <a:gd name="connsiteY18" fmla="*/ 1817870 h 3205248"/>
              <a:gd name="connsiteX19" fmla="*/ 457200 w 4998027"/>
              <a:gd name="connsiteY19" fmla="*/ 1724351 h 3205248"/>
              <a:gd name="connsiteX20" fmla="*/ 519545 w 4998027"/>
              <a:gd name="connsiteY20" fmla="*/ 1662006 h 3205248"/>
              <a:gd name="connsiteX21" fmla="*/ 581891 w 4998027"/>
              <a:gd name="connsiteY21" fmla="*/ 1568488 h 3205248"/>
              <a:gd name="connsiteX22" fmla="*/ 602673 w 4998027"/>
              <a:gd name="connsiteY22" fmla="*/ 1537315 h 3205248"/>
              <a:gd name="connsiteX23" fmla="*/ 644236 w 4998027"/>
              <a:gd name="connsiteY23" fmla="*/ 1474970 h 3205248"/>
              <a:gd name="connsiteX24" fmla="*/ 716973 w 4998027"/>
              <a:gd name="connsiteY24" fmla="*/ 1360670 h 3205248"/>
              <a:gd name="connsiteX25" fmla="*/ 716973 w 4998027"/>
              <a:gd name="connsiteY25" fmla="*/ 1360670 h 3205248"/>
              <a:gd name="connsiteX26" fmla="*/ 779318 w 4998027"/>
              <a:gd name="connsiteY26" fmla="*/ 1277542 h 3205248"/>
              <a:gd name="connsiteX27" fmla="*/ 800100 w 4998027"/>
              <a:gd name="connsiteY27" fmla="*/ 1246370 h 3205248"/>
              <a:gd name="connsiteX28" fmla="*/ 852054 w 4998027"/>
              <a:gd name="connsiteY28" fmla="*/ 1194415 h 3205248"/>
              <a:gd name="connsiteX29" fmla="*/ 883227 w 4998027"/>
              <a:gd name="connsiteY29" fmla="*/ 1152851 h 3205248"/>
              <a:gd name="connsiteX30" fmla="*/ 955964 w 4998027"/>
              <a:gd name="connsiteY30" fmla="*/ 1111288 h 3205248"/>
              <a:gd name="connsiteX31" fmla="*/ 1101436 w 4998027"/>
              <a:gd name="connsiteY31" fmla="*/ 1038551 h 3205248"/>
              <a:gd name="connsiteX32" fmla="*/ 1226127 w 4998027"/>
              <a:gd name="connsiteY32" fmla="*/ 955424 h 3205248"/>
              <a:gd name="connsiteX33" fmla="*/ 1278082 w 4998027"/>
              <a:gd name="connsiteY33" fmla="*/ 924251 h 3205248"/>
              <a:gd name="connsiteX34" fmla="*/ 1319645 w 4998027"/>
              <a:gd name="connsiteY34" fmla="*/ 913860 h 3205248"/>
              <a:gd name="connsiteX35" fmla="*/ 1371600 w 4998027"/>
              <a:gd name="connsiteY35" fmla="*/ 882688 h 3205248"/>
              <a:gd name="connsiteX36" fmla="*/ 1465118 w 4998027"/>
              <a:gd name="connsiteY36" fmla="*/ 809951 h 3205248"/>
              <a:gd name="connsiteX37" fmla="*/ 1569027 w 4998027"/>
              <a:gd name="connsiteY37" fmla="*/ 757997 h 3205248"/>
              <a:gd name="connsiteX38" fmla="*/ 1600200 w 4998027"/>
              <a:gd name="connsiteY38" fmla="*/ 726824 h 3205248"/>
              <a:gd name="connsiteX39" fmla="*/ 1662545 w 4998027"/>
              <a:gd name="connsiteY39" fmla="*/ 706042 h 3205248"/>
              <a:gd name="connsiteX40" fmla="*/ 1724891 w 4998027"/>
              <a:gd name="connsiteY40" fmla="*/ 674870 h 3205248"/>
              <a:gd name="connsiteX41" fmla="*/ 1870364 w 4998027"/>
              <a:gd name="connsiteY41" fmla="*/ 612524 h 3205248"/>
              <a:gd name="connsiteX42" fmla="*/ 2078182 w 4998027"/>
              <a:gd name="connsiteY42" fmla="*/ 581351 h 3205248"/>
              <a:gd name="connsiteX43" fmla="*/ 2119745 w 4998027"/>
              <a:gd name="connsiteY43" fmla="*/ 560570 h 3205248"/>
              <a:gd name="connsiteX44" fmla="*/ 2182091 w 4998027"/>
              <a:gd name="connsiteY44" fmla="*/ 550179 h 3205248"/>
              <a:gd name="connsiteX45" fmla="*/ 2213264 w 4998027"/>
              <a:gd name="connsiteY45" fmla="*/ 539788 h 3205248"/>
              <a:gd name="connsiteX46" fmla="*/ 2327564 w 4998027"/>
              <a:gd name="connsiteY46" fmla="*/ 467051 h 3205248"/>
              <a:gd name="connsiteX47" fmla="*/ 2369127 w 4998027"/>
              <a:gd name="connsiteY47" fmla="*/ 435879 h 3205248"/>
              <a:gd name="connsiteX48" fmla="*/ 2431473 w 4998027"/>
              <a:gd name="connsiteY48" fmla="*/ 425488 h 3205248"/>
              <a:gd name="connsiteX49" fmla="*/ 2566554 w 4998027"/>
              <a:gd name="connsiteY49" fmla="*/ 383924 h 3205248"/>
              <a:gd name="connsiteX50" fmla="*/ 2628900 w 4998027"/>
              <a:gd name="connsiteY50" fmla="*/ 363142 h 3205248"/>
              <a:gd name="connsiteX51" fmla="*/ 2712027 w 4998027"/>
              <a:gd name="connsiteY51" fmla="*/ 342360 h 3205248"/>
              <a:gd name="connsiteX52" fmla="*/ 2784764 w 4998027"/>
              <a:gd name="connsiteY52" fmla="*/ 321579 h 3205248"/>
              <a:gd name="connsiteX53" fmla="*/ 2899064 w 4998027"/>
              <a:gd name="connsiteY53" fmla="*/ 311188 h 3205248"/>
              <a:gd name="connsiteX54" fmla="*/ 2940627 w 4998027"/>
              <a:gd name="connsiteY54" fmla="*/ 300797 h 3205248"/>
              <a:gd name="connsiteX55" fmla="*/ 2992582 w 4998027"/>
              <a:gd name="connsiteY55" fmla="*/ 290406 h 3205248"/>
              <a:gd name="connsiteX56" fmla="*/ 3023754 w 4998027"/>
              <a:gd name="connsiteY56" fmla="*/ 280015 h 3205248"/>
              <a:gd name="connsiteX57" fmla="*/ 3117273 w 4998027"/>
              <a:gd name="connsiteY57" fmla="*/ 269624 h 3205248"/>
              <a:gd name="connsiteX58" fmla="*/ 3231573 w 4998027"/>
              <a:gd name="connsiteY58" fmla="*/ 238451 h 3205248"/>
              <a:gd name="connsiteX59" fmla="*/ 3293918 w 4998027"/>
              <a:gd name="connsiteY59" fmla="*/ 217670 h 3205248"/>
              <a:gd name="connsiteX60" fmla="*/ 3377045 w 4998027"/>
              <a:gd name="connsiteY60" fmla="*/ 207279 h 3205248"/>
              <a:gd name="connsiteX61" fmla="*/ 3429000 w 4998027"/>
              <a:gd name="connsiteY61" fmla="*/ 196888 h 3205248"/>
              <a:gd name="connsiteX62" fmla="*/ 3501736 w 4998027"/>
              <a:gd name="connsiteY62" fmla="*/ 176106 h 3205248"/>
              <a:gd name="connsiteX63" fmla="*/ 3699164 w 4998027"/>
              <a:gd name="connsiteY63" fmla="*/ 155324 h 3205248"/>
              <a:gd name="connsiteX64" fmla="*/ 3782291 w 4998027"/>
              <a:gd name="connsiteY64" fmla="*/ 144933 h 3205248"/>
              <a:gd name="connsiteX65" fmla="*/ 3917373 w 4998027"/>
              <a:gd name="connsiteY65" fmla="*/ 124151 h 3205248"/>
              <a:gd name="connsiteX66" fmla="*/ 4052454 w 4998027"/>
              <a:gd name="connsiteY66" fmla="*/ 113760 h 3205248"/>
              <a:gd name="connsiteX67" fmla="*/ 4322618 w 4998027"/>
              <a:gd name="connsiteY67" fmla="*/ 72197 h 3205248"/>
              <a:gd name="connsiteX68" fmla="*/ 4364182 w 4998027"/>
              <a:gd name="connsiteY68" fmla="*/ 61806 h 3205248"/>
              <a:gd name="connsiteX69" fmla="*/ 4426527 w 4998027"/>
              <a:gd name="connsiteY69" fmla="*/ 51415 h 3205248"/>
              <a:gd name="connsiteX70" fmla="*/ 4457700 w 4998027"/>
              <a:gd name="connsiteY70" fmla="*/ 41024 h 3205248"/>
              <a:gd name="connsiteX71" fmla="*/ 4935682 w 4998027"/>
              <a:gd name="connsiteY71" fmla="*/ 144933 h 3205248"/>
              <a:gd name="connsiteX72" fmla="*/ 4914900 w 4998027"/>
              <a:gd name="connsiteY72" fmla="*/ 238451 h 3205248"/>
              <a:gd name="connsiteX73" fmla="*/ 4904509 w 4998027"/>
              <a:gd name="connsiteY73" fmla="*/ 300797 h 3205248"/>
              <a:gd name="connsiteX74" fmla="*/ 4894118 w 4998027"/>
              <a:gd name="connsiteY74" fmla="*/ 352751 h 3205248"/>
              <a:gd name="connsiteX75" fmla="*/ 4904509 w 4998027"/>
              <a:gd name="connsiteY75" fmla="*/ 487833 h 3205248"/>
              <a:gd name="connsiteX76" fmla="*/ 4925291 w 4998027"/>
              <a:gd name="connsiteY76" fmla="*/ 519006 h 3205248"/>
              <a:gd name="connsiteX77" fmla="*/ 4946073 w 4998027"/>
              <a:gd name="connsiteY77" fmla="*/ 581351 h 3205248"/>
              <a:gd name="connsiteX78" fmla="*/ 4956464 w 4998027"/>
              <a:gd name="connsiteY78" fmla="*/ 643697 h 3205248"/>
              <a:gd name="connsiteX79" fmla="*/ 4966854 w 4998027"/>
              <a:gd name="connsiteY79" fmla="*/ 674870 h 3205248"/>
              <a:gd name="connsiteX80" fmla="*/ 4977245 w 4998027"/>
              <a:gd name="connsiteY80" fmla="*/ 1100897 h 3205248"/>
              <a:gd name="connsiteX81" fmla="*/ 4998027 w 4998027"/>
              <a:gd name="connsiteY81" fmla="*/ 1298324 h 3205248"/>
              <a:gd name="connsiteX82" fmla="*/ 4977245 w 4998027"/>
              <a:gd name="connsiteY82" fmla="*/ 1755524 h 3205248"/>
              <a:gd name="connsiteX83" fmla="*/ 4966854 w 4998027"/>
              <a:gd name="connsiteY83" fmla="*/ 1797088 h 3205248"/>
              <a:gd name="connsiteX84" fmla="*/ 4946073 w 4998027"/>
              <a:gd name="connsiteY84" fmla="*/ 1921779 h 3205248"/>
              <a:gd name="connsiteX85" fmla="*/ 4935682 w 4998027"/>
              <a:gd name="connsiteY85" fmla="*/ 1984124 h 3205248"/>
              <a:gd name="connsiteX86" fmla="*/ 4914900 w 4998027"/>
              <a:gd name="connsiteY86" fmla="*/ 2036079 h 3205248"/>
              <a:gd name="connsiteX87" fmla="*/ 4925291 w 4998027"/>
              <a:gd name="connsiteY87" fmla="*/ 2378979 h 3205248"/>
              <a:gd name="connsiteX88" fmla="*/ 4935682 w 4998027"/>
              <a:gd name="connsiteY88" fmla="*/ 2482888 h 3205248"/>
              <a:gd name="connsiteX89" fmla="*/ 4925291 w 4998027"/>
              <a:gd name="connsiteY89" fmla="*/ 2669924 h 3205248"/>
              <a:gd name="connsiteX90" fmla="*/ 4904509 w 4998027"/>
              <a:gd name="connsiteY90" fmla="*/ 2763442 h 3205248"/>
              <a:gd name="connsiteX91" fmla="*/ 4894118 w 4998027"/>
              <a:gd name="connsiteY91" fmla="*/ 3085560 h 3205248"/>
              <a:gd name="connsiteX92" fmla="*/ 4852554 w 4998027"/>
              <a:gd name="connsiteY92" fmla="*/ 3095951 h 3205248"/>
              <a:gd name="connsiteX93" fmla="*/ 4738254 w 4998027"/>
              <a:gd name="connsiteY93" fmla="*/ 3106342 h 3205248"/>
              <a:gd name="connsiteX94" fmla="*/ 4322618 w 4998027"/>
              <a:gd name="connsiteY94" fmla="*/ 3116733 h 3205248"/>
              <a:gd name="connsiteX95" fmla="*/ 2556164 w 4998027"/>
              <a:gd name="connsiteY95" fmla="*/ 3137515 h 3205248"/>
              <a:gd name="connsiteX96" fmla="*/ 2254827 w 4998027"/>
              <a:gd name="connsiteY96" fmla="*/ 3116733 h 3205248"/>
              <a:gd name="connsiteX97" fmla="*/ 2036618 w 4998027"/>
              <a:gd name="connsiteY97" fmla="*/ 3106342 h 3205248"/>
              <a:gd name="connsiteX98" fmla="*/ 1683327 w 4998027"/>
              <a:gd name="connsiteY98" fmla="*/ 3085560 h 3205248"/>
              <a:gd name="connsiteX99" fmla="*/ 249382 w 4998027"/>
              <a:gd name="connsiteY99" fmla="*/ 3064779 h 3205248"/>
              <a:gd name="connsiteX100" fmla="*/ 72736 w 4998027"/>
              <a:gd name="connsiteY100" fmla="*/ 3054388 h 3205248"/>
              <a:gd name="connsiteX101" fmla="*/ 0 w 4998027"/>
              <a:gd name="connsiteY101" fmla="*/ 3075170 h 320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998027" h="3205248">
                <a:moveTo>
                  <a:pt x="0" y="3075170"/>
                </a:moveTo>
                <a:lnTo>
                  <a:pt x="0" y="3075170"/>
                </a:lnTo>
                <a:cubicBezTo>
                  <a:pt x="8407" y="2923851"/>
                  <a:pt x="-1017" y="2934272"/>
                  <a:pt x="20782" y="2836179"/>
                </a:cubicBezTo>
                <a:cubicBezTo>
                  <a:pt x="28436" y="2801735"/>
                  <a:pt x="39004" y="2764644"/>
                  <a:pt x="51954" y="2732270"/>
                </a:cubicBezTo>
                <a:cubicBezTo>
                  <a:pt x="70248" y="2686535"/>
                  <a:pt x="74178" y="2683496"/>
                  <a:pt x="83127" y="2638751"/>
                </a:cubicBezTo>
                <a:cubicBezTo>
                  <a:pt x="87259" y="2618092"/>
                  <a:pt x="88948" y="2596973"/>
                  <a:pt x="93518" y="2576406"/>
                </a:cubicBezTo>
                <a:cubicBezTo>
                  <a:pt x="97930" y="2556551"/>
                  <a:pt x="120067" y="2505996"/>
                  <a:pt x="124691" y="2493279"/>
                </a:cubicBezTo>
                <a:cubicBezTo>
                  <a:pt x="132177" y="2472692"/>
                  <a:pt x="138546" y="2451715"/>
                  <a:pt x="145473" y="2430933"/>
                </a:cubicBezTo>
                <a:cubicBezTo>
                  <a:pt x="148937" y="2420542"/>
                  <a:pt x="149788" y="2408874"/>
                  <a:pt x="155864" y="2399760"/>
                </a:cubicBezTo>
                <a:cubicBezTo>
                  <a:pt x="169718" y="2378978"/>
                  <a:pt x="179766" y="2355076"/>
                  <a:pt x="197427" y="2337415"/>
                </a:cubicBezTo>
                <a:cubicBezTo>
                  <a:pt x="247821" y="2287021"/>
                  <a:pt x="228122" y="2312154"/>
                  <a:pt x="259773" y="2264679"/>
                </a:cubicBezTo>
                <a:cubicBezTo>
                  <a:pt x="289503" y="2175488"/>
                  <a:pt x="243979" y="2317464"/>
                  <a:pt x="280554" y="2171160"/>
                </a:cubicBezTo>
                <a:cubicBezTo>
                  <a:pt x="285867" y="2149908"/>
                  <a:pt x="294409" y="2129597"/>
                  <a:pt x="301336" y="2108815"/>
                </a:cubicBezTo>
                <a:cubicBezTo>
                  <a:pt x="304800" y="2098424"/>
                  <a:pt x="309070" y="2088268"/>
                  <a:pt x="311727" y="2077642"/>
                </a:cubicBezTo>
                <a:cubicBezTo>
                  <a:pt x="315191" y="2063788"/>
                  <a:pt x="316492" y="2049205"/>
                  <a:pt x="322118" y="2036079"/>
                </a:cubicBezTo>
                <a:cubicBezTo>
                  <a:pt x="327037" y="2024600"/>
                  <a:pt x="335973" y="2015297"/>
                  <a:pt x="342900" y="2004906"/>
                </a:cubicBezTo>
                <a:cubicBezTo>
                  <a:pt x="357587" y="1931470"/>
                  <a:pt x="347706" y="1969707"/>
                  <a:pt x="374073" y="1890606"/>
                </a:cubicBezTo>
                <a:cubicBezTo>
                  <a:pt x="377537" y="1880215"/>
                  <a:pt x="379566" y="1869230"/>
                  <a:pt x="384464" y="1859433"/>
                </a:cubicBezTo>
                <a:cubicBezTo>
                  <a:pt x="391391" y="1845579"/>
                  <a:pt x="399143" y="1832107"/>
                  <a:pt x="405245" y="1817870"/>
                </a:cubicBezTo>
                <a:cubicBezTo>
                  <a:pt x="424844" y="1772138"/>
                  <a:pt x="406574" y="1774977"/>
                  <a:pt x="457200" y="1724351"/>
                </a:cubicBezTo>
                <a:cubicBezTo>
                  <a:pt x="477982" y="1703569"/>
                  <a:pt x="503243" y="1686460"/>
                  <a:pt x="519545" y="1662006"/>
                </a:cubicBezTo>
                <a:lnTo>
                  <a:pt x="581891" y="1568488"/>
                </a:lnTo>
                <a:cubicBezTo>
                  <a:pt x="588818" y="1558097"/>
                  <a:pt x="598724" y="1549163"/>
                  <a:pt x="602673" y="1537315"/>
                </a:cubicBezTo>
                <a:cubicBezTo>
                  <a:pt x="617711" y="1492201"/>
                  <a:pt x="605319" y="1513887"/>
                  <a:pt x="644236" y="1474970"/>
                </a:cubicBezTo>
                <a:cubicBezTo>
                  <a:pt x="665580" y="1410938"/>
                  <a:pt x="648055" y="1452559"/>
                  <a:pt x="716973" y="1360670"/>
                </a:cubicBezTo>
                <a:lnTo>
                  <a:pt x="716973" y="1360670"/>
                </a:lnTo>
                <a:cubicBezTo>
                  <a:pt x="754818" y="1284977"/>
                  <a:pt x="716300" y="1351062"/>
                  <a:pt x="779318" y="1277542"/>
                </a:cubicBezTo>
                <a:cubicBezTo>
                  <a:pt x="787445" y="1268060"/>
                  <a:pt x="791877" y="1255768"/>
                  <a:pt x="800100" y="1246370"/>
                </a:cubicBezTo>
                <a:cubicBezTo>
                  <a:pt x="816228" y="1227938"/>
                  <a:pt x="835783" y="1212720"/>
                  <a:pt x="852054" y="1194415"/>
                </a:cubicBezTo>
                <a:cubicBezTo>
                  <a:pt x="863560" y="1181471"/>
                  <a:pt x="870981" y="1165097"/>
                  <a:pt x="883227" y="1152851"/>
                </a:cubicBezTo>
                <a:cubicBezTo>
                  <a:pt x="900102" y="1135977"/>
                  <a:pt x="936952" y="1122152"/>
                  <a:pt x="955964" y="1111288"/>
                </a:cubicBezTo>
                <a:cubicBezTo>
                  <a:pt x="1082444" y="1039013"/>
                  <a:pt x="1017036" y="1059652"/>
                  <a:pt x="1101436" y="1038551"/>
                </a:cubicBezTo>
                <a:cubicBezTo>
                  <a:pt x="1243301" y="932154"/>
                  <a:pt x="1132858" y="1007241"/>
                  <a:pt x="1226127" y="955424"/>
                </a:cubicBezTo>
                <a:cubicBezTo>
                  <a:pt x="1243782" y="945616"/>
                  <a:pt x="1259626" y="932454"/>
                  <a:pt x="1278082" y="924251"/>
                </a:cubicBezTo>
                <a:cubicBezTo>
                  <a:pt x="1291132" y="918451"/>
                  <a:pt x="1305791" y="917324"/>
                  <a:pt x="1319645" y="913860"/>
                </a:cubicBezTo>
                <a:cubicBezTo>
                  <a:pt x="1336963" y="903469"/>
                  <a:pt x="1355443" y="894806"/>
                  <a:pt x="1371600" y="882688"/>
                </a:cubicBezTo>
                <a:cubicBezTo>
                  <a:pt x="1421885" y="844975"/>
                  <a:pt x="1388080" y="840765"/>
                  <a:pt x="1465118" y="809951"/>
                </a:cubicBezTo>
                <a:cubicBezTo>
                  <a:pt x="1508933" y="792426"/>
                  <a:pt x="1530197" y="787120"/>
                  <a:pt x="1569027" y="757997"/>
                </a:cubicBezTo>
                <a:cubicBezTo>
                  <a:pt x="1580783" y="749180"/>
                  <a:pt x="1587354" y="733961"/>
                  <a:pt x="1600200" y="726824"/>
                </a:cubicBezTo>
                <a:cubicBezTo>
                  <a:pt x="1619349" y="716185"/>
                  <a:pt x="1644318" y="718193"/>
                  <a:pt x="1662545" y="706042"/>
                </a:cubicBezTo>
                <a:cubicBezTo>
                  <a:pt x="1730867" y="660494"/>
                  <a:pt x="1657282" y="705601"/>
                  <a:pt x="1724891" y="674870"/>
                </a:cubicBezTo>
                <a:cubicBezTo>
                  <a:pt x="1768725" y="654945"/>
                  <a:pt x="1820267" y="620874"/>
                  <a:pt x="1870364" y="612524"/>
                </a:cubicBezTo>
                <a:cubicBezTo>
                  <a:pt x="2022599" y="587151"/>
                  <a:pt x="1953243" y="596968"/>
                  <a:pt x="2078182" y="581351"/>
                </a:cubicBezTo>
                <a:cubicBezTo>
                  <a:pt x="2092036" y="574424"/>
                  <a:pt x="2104909" y="565021"/>
                  <a:pt x="2119745" y="560570"/>
                </a:cubicBezTo>
                <a:cubicBezTo>
                  <a:pt x="2139925" y="554516"/>
                  <a:pt x="2161524" y="554749"/>
                  <a:pt x="2182091" y="550179"/>
                </a:cubicBezTo>
                <a:cubicBezTo>
                  <a:pt x="2192783" y="547803"/>
                  <a:pt x="2202873" y="543252"/>
                  <a:pt x="2213264" y="539788"/>
                </a:cubicBezTo>
                <a:cubicBezTo>
                  <a:pt x="2308265" y="468536"/>
                  <a:pt x="2189646" y="554816"/>
                  <a:pt x="2327564" y="467051"/>
                </a:cubicBezTo>
                <a:cubicBezTo>
                  <a:pt x="2342174" y="457753"/>
                  <a:pt x="2353048" y="442311"/>
                  <a:pt x="2369127" y="435879"/>
                </a:cubicBezTo>
                <a:cubicBezTo>
                  <a:pt x="2388689" y="428054"/>
                  <a:pt x="2410691" y="428952"/>
                  <a:pt x="2431473" y="425488"/>
                </a:cubicBezTo>
                <a:cubicBezTo>
                  <a:pt x="2575202" y="363889"/>
                  <a:pt x="2436954" y="416324"/>
                  <a:pt x="2566554" y="383924"/>
                </a:cubicBezTo>
                <a:cubicBezTo>
                  <a:pt x="2587806" y="378611"/>
                  <a:pt x="2607648" y="368455"/>
                  <a:pt x="2628900" y="363142"/>
                </a:cubicBezTo>
                <a:cubicBezTo>
                  <a:pt x="2656609" y="356215"/>
                  <a:pt x="2684931" y="351391"/>
                  <a:pt x="2712027" y="342360"/>
                </a:cubicBezTo>
                <a:cubicBezTo>
                  <a:pt x="2733395" y="335238"/>
                  <a:pt x="2763023" y="324478"/>
                  <a:pt x="2784764" y="321579"/>
                </a:cubicBezTo>
                <a:cubicBezTo>
                  <a:pt x="2822686" y="316523"/>
                  <a:pt x="2860964" y="314652"/>
                  <a:pt x="2899064" y="311188"/>
                </a:cubicBezTo>
                <a:cubicBezTo>
                  <a:pt x="2912918" y="307724"/>
                  <a:pt x="2926686" y="303895"/>
                  <a:pt x="2940627" y="300797"/>
                </a:cubicBezTo>
                <a:cubicBezTo>
                  <a:pt x="2957868" y="296966"/>
                  <a:pt x="2975448" y="294690"/>
                  <a:pt x="2992582" y="290406"/>
                </a:cubicBezTo>
                <a:cubicBezTo>
                  <a:pt x="3003208" y="287750"/>
                  <a:pt x="3012950" y="281816"/>
                  <a:pt x="3023754" y="280015"/>
                </a:cubicBezTo>
                <a:cubicBezTo>
                  <a:pt x="3054692" y="274859"/>
                  <a:pt x="3086100" y="273088"/>
                  <a:pt x="3117273" y="269624"/>
                </a:cubicBezTo>
                <a:cubicBezTo>
                  <a:pt x="3305643" y="206833"/>
                  <a:pt x="3070040" y="282504"/>
                  <a:pt x="3231573" y="238451"/>
                </a:cubicBezTo>
                <a:cubicBezTo>
                  <a:pt x="3252707" y="232687"/>
                  <a:pt x="3272181" y="220387"/>
                  <a:pt x="3293918" y="217670"/>
                </a:cubicBezTo>
                <a:cubicBezTo>
                  <a:pt x="3321627" y="214206"/>
                  <a:pt x="3349445" y="211525"/>
                  <a:pt x="3377045" y="207279"/>
                </a:cubicBezTo>
                <a:cubicBezTo>
                  <a:pt x="3394501" y="204593"/>
                  <a:pt x="3411866" y="201171"/>
                  <a:pt x="3429000" y="196888"/>
                </a:cubicBezTo>
                <a:cubicBezTo>
                  <a:pt x="3464860" y="187923"/>
                  <a:pt x="3461100" y="181406"/>
                  <a:pt x="3501736" y="176106"/>
                </a:cubicBezTo>
                <a:cubicBezTo>
                  <a:pt x="3567353" y="167547"/>
                  <a:pt x="3633396" y="162632"/>
                  <a:pt x="3699164" y="155324"/>
                </a:cubicBezTo>
                <a:cubicBezTo>
                  <a:pt x="3726918" y="152240"/>
                  <a:pt x="3754582" y="148397"/>
                  <a:pt x="3782291" y="144933"/>
                </a:cubicBezTo>
                <a:cubicBezTo>
                  <a:pt x="3844574" y="124172"/>
                  <a:pt x="3808643" y="133606"/>
                  <a:pt x="3917373" y="124151"/>
                </a:cubicBezTo>
                <a:cubicBezTo>
                  <a:pt x="3962363" y="120239"/>
                  <a:pt x="4007427" y="117224"/>
                  <a:pt x="4052454" y="113760"/>
                </a:cubicBezTo>
                <a:cubicBezTo>
                  <a:pt x="4245832" y="75085"/>
                  <a:pt x="4155552" y="87385"/>
                  <a:pt x="4322618" y="72197"/>
                </a:cubicBezTo>
                <a:cubicBezTo>
                  <a:pt x="4336473" y="68733"/>
                  <a:pt x="4350178" y="64607"/>
                  <a:pt x="4364182" y="61806"/>
                </a:cubicBezTo>
                <a:cubicBezTo>
                  <a:pt x="4384841" y="57674"/>
                  <a:pt x="4405960" y="55985"/>
                  <a:pt x="4426527" y="51415"/>
                </a:cubicBezTo>
                <a:cubicBezTo>
                  <a:pt x="4437219" y="49039"/>
                  <a:pt x="4447309" y="44488"/>
                  <a:pt x="4457700" y="41024"/>
                </a:cubicBezTo>
                <a:cubicBezTo>
                  <a:pt x="4948055" y="51457"/>
                  <a:pt x="4969713" y="-110297"/>
                  <a:pt x="4935682" y="144933"/>
                </a:cubicBezTo>
                <a:cubicBezTo>
                  <a:pt x="4927554" y="205892"/>
                  <a:pt x="4929841" y="193629"/>
                  <a:pt x="4914900" y="238451"/>
                </a:cubicBezTo>
                <a:cubicBezTo>
                  <a:pt x="4911436" y="259233"/>
                  <a:pt x="4908278" y="280068"/>
                  <a:pt x="4904509" y="300797"/>
                </a:cubicBezTo>
                <a:cubicBezTo>
                  <a:pt x="4901350" y="318173"/>
                  <a:pt x="4894118" y="335090"/>
                  <a:pt x="4894118" y="352751"/>
                </a:cubicBezTo>
                <a:cubicBezTo>
                  <a:pt x="4894118" y="397911"/>
                  <a:pt x="4896186" y="443446"/>
                  <a:pt x="4904509" y="487833"/>
                </a:cubicBezTo>
                <a:cubicBezTo>
                  <a:pt x="4906810" y="500108"/>
                  <a:pt x="4920219" y="507594"/>
                  <a:pt x="4925291" y="519006"/>
                </a:cubicBezTo>
                <a:cubicBezTo>
                  <a:pt x="4934188" y="539024"/>
                  <a:pt x="4946073" y="581351"/>
                  <a:pt x="4946073" y="581351"/>
                </a:cubicBezTo>
                <a:cubicBezTo>
                  <a:pt x="4949537" y="602133"/>
                  <a:pt x="4951894" y="623130"/>
                  <a:pt x="4956464" y="643697"/>
                </a:cubicBezTo>
                <a:cubicBezTo>
                  <a:pt x="4958840" y="654389"/>
                  <a:pt x="4966357" y="663928"/>
                  <a:pt x="4966854" y="674870"/>
                </a:cubicBezTo>
                <a:cubicBezTo>
                  <a:pt x="4973304" y="816775"/>
                  <a:pt x="4972175" y="958936"/>
                  <a:pt x="4977245" y="1100897"/>
                </a:cubicBezTo>
                <a:cubicBezTo>
                  <a:pt x="4982443" y="1246437"/>
                  <a:pt x="4976692" y="1212984"/>
                  <a:pt x="4998027" y="1298324"/>
                </a:cubicBezTo>
                <a:cubicBezTo>
                  <a:pt x="4994988" y="1398621"/>
                  <a:pt x="4995142" y="1621298"/>
                  <a:pt x="4977245" y="1755524"/>
                </a:cubicBezTo>
                <a:cubicBezTo>
                  <a:pt x="4975358" y="1769680"/>
                  <a:pt x="4969486" y="1783052"/>
                  <a:pt x="4966854" y="1797088"/>
                </a:cubicBezTo>
                <a:cubicBezTo>
                  <a:pt x="4959089" y="1838503"/>
                  <a:pt x="4953000" y="1880215"/>
                  <a:pt x="4946073" y="1921779"/>
                </a:cubicBezTo>
                <a:cubicBezTo>
                  <a:pt x="4942609" y="1942561"/>
                  <a:pt x="4943507" y="1964563"/>
                  <a:pt x="4935682" y="1984124"/>
                </a:cubicBezTo>
                <a:lnTo>
                  <a:pt x="4914900" y="2036079"/>
                </a:lnTo>
                <a:cubicBezTo>
                  <a:pt x="4918364" y="2150379"/>
                  <a:pt x="4919978" y="2264750"/>
                  <a:pt x="4925291" y="2378979"/>
                </a:cubicBezTo>
                <a:cubicBezTo>
                  <a:pt x="4926908" y="2413750"/>
                  <a:pt x="4935682" y="2448079"/>
                  <a:pt x="4935682" y="2482888"/>
                </a:cubicBezTo>
                <a:cubicBezTo>
                  <a:pt x="4935682" y="2545329"/>
                  <a:pt x="4930700" y="2607717"/>
                  <a:pt x="4925291" y="2669924"/>
                </a:cubicBezTo>
                <a:cubicBezTo>
                  <a:pt x="4923532" y="2690153"/>
                  <a:pt x="4909939" y="2741721"/>
                  <a:pt x="4904509" y="2763442"/>
                </a:cubicBezTo>
                <a:cubicBezTo>
                  <a:pt x="4906555" y="2806414"/>
                  <a:pt x="4934044" y="3012363"/>
                  <a:pt x="4894118" y="3085560"/>
                </a:cubicBezTo>
                <a:cubicBezTo>
                  <a:pt x="4887279" y="3098097"/>
                  <a:pt x="4866710" y="3094064"/>
                  <a:pt x="4852554" y="3095951"/>
                </a:cubicBezTo>
                <a:cubicBezTo>
                  <a:pt x="4814632" y="3101007"/>
                  <a:pt x="4776482" y="3104843"/>
                  <a:pt x="4738254" y="3106342"/>
                </a:cubicBezTo>
                <a:cubicBezTo>
                  <a:pt x="4599772" y="3111773"/>
                  <a:pt x="4461163" y="3113269"/>
                  <a:pt x="4322618" y="3116733"/>
                </a:cubicBezTo>
                <a:cubicBezTo>
                  <a:pt x="3763978" y="3302946"/>
                  <a:pt x="3145023" y="3137515"/>
                  <a:pt x="2556164" y="3137515"/>
                </a:cubicBezTo>
                <a:cubicBezTo>
                  <a:pt x="2497323" y="3137515"/>
                  <a:pt x="2321253" y="3120640"/>
                  <a:pt x="2254827" y="3116733"/>
                </a:cubicBezTo>
                <a:cubicBezTo>
                  <a:pt x="2182134" y="3112457"/>
                  <a:pt x="2109354" y="3109806"/>
                  <a:pt x="2036618" y="3106342"/>
                </a:cubicBezTo>
                <a:cubicBezTo>
                  <a:pt x="1895234" y="3070996"/>
                  <a:pt x="2001736" y="3094529"/>
                  <a:pt x="1683327" y="3085560"/>
                </a:cubicBezTo>
                <a:cubicBezTo>
                  <a:pt x="1082671" y="3068641"/>
                  <a:pt x="1017916" y="3072702"/>
                  <a:pt x="249382" y="3064779"/>
                </a:cubicBezTo>
                <a:cubicBezTo>
                  <a:pt x="172206" y="3039054"/>
                  <a:pt x="229162" y="3054388"/>
                  <a:pt x="72736" y="3054388"/>
                </a:cubicBezTo>
                <a:lnTo>
                  <a:pt x="0" y="3075170"/>
                </a:lnTo>
                <a:close/>
              </a:path>
            </a:pathLst>
          </a:custGeom>
          <a:solidFill>
            <a:srgbClr val="0070C0">
              <a:alpha val="46000"/>
            </a:srgbClr>
          </a:solidFill>
          <a:ln w="25400" cap="flat" cmpd="sng" algn="ctr">
            <a:solidFill>
              <a:srgbClr val="DC322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5D6F36-8F11-48ED-88F4-320BB4BD4689}"/>
              </a:ext>
            </a:extLst>
          </p:cNvPr>
          <p:cNvSpPr txBox="1"/>
          <p:nvPr/>
        </p:nvSpPr>
        <p:spPr>
          <a:xfrm rot="19294355">
            <a:off x="2920204" y="4038694"/>
            <a:ext cx="80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AUC</a:t>
            </a:r>
            <a:endParaRPr kumimoji="0" lang="fr-FR" sz="1800" b="1" i="0" u="none" strike="noStrike" kern="0" cap="none" spc="0" normalizeH="0" baseline="0" noProof="0" dirty="0" err="1">
              <a:ln>
                <a:noFill/>
              </a:ln>
              <a:solidFill>
                <a:srgbClr val="1E3246"/>
              </a:solidFill>
              <a:effectLst/>
              <a:uLnTx/>
              <a:uFillTx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CB619BE-ED20-4199-BE92-96A4118EAB11}"/>
              </a:ext>
            </a:extLst>
          </p:cNvPr>
          <p:cNvSpPr txBox="1"/>
          <p:nvPr/>
        </p:nvSpPr>
        <p:spPr>
          <a:xfrm>
            <a:off x="6711183" y="613152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E3246"/>
                </a:solidFill>
                <a:effectLst/>
                <a:uLnTx/>
                <a:uFillTx/>
              </a:rPr>
              <a:t>FPR</a:t>
            </a:r>
            <a:endParaRPr kumimoji="0" lang="fr-FR" sz="1800" b="0" i="0" u="none" strike="noStrike" kern="0" cap="none" spc="0" normalizeH="0" baseline="0" noProof="0" dirty="0" err="1">
              <a:ln>
                <a:noFill/>
              </a:ln>
              <a:solidFill>
                <a:srgbClr val="1E3246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382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/>
      <p:bldP spid="47" grpId="0" animBg="1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Agenda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DA588E-7D44-46F1-8D4C-5FD3DB7D0915}"/>
              </a:ext>
            </a:extLst>
          </p:cNvPr>
          <p:cNvSpPr txBox="1">
            <a:spLocks/>
          </p:cNvSpPr>
          <p:nvPr/>
        </p:nvSpPr>
        <p:spPr>
          <a:xfrm>
            <a:off x="305272" y="1621596"/>
            <a:ext cx="11241686" cy="482386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400" b="0" kern="0" dirty="0">
                <a:solidFill>
                  <a:srgbClr val="5A90A8"/>
                </a:solidFill>
              </a:rPr>
              <a:t>AI and Machine Learning: an overview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400" b="0" kern="0" dirty="0">
                <a:solidFill>
                  <a:srgbClr val="5A90A8"/>
                </a:solidFill>
              </a:rPr>
              <a:t>AI and Machine Learning for Railway Maintenance</a:t>
            </a:r>
          </a:p>
          <a:p>
            <a:pPr marL="342900" marR="0" lvl="0" indent="-342900">
              <a:buClr>
                <a:srgbClr val="5A90A8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GB" sz="2800" kern="0" dirty="0">
                <a:solidFill>
                  <a:srgbClr val="034694"/>
                </a:solidFill>
              </a:rPr>
              <a:t>Predictive Maintenance of Air Conditioning Subsystem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Monitoring of compressor performance: test bench and train results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Limitations, challenges and promises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13AA60-88EA-4EB2-92C6-CB91A6871EE7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3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Motivation: the need for Predictive Maintenance for  HVAC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CCB52663-5E62-4E04-BBB8-633AF93E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4399" y="1843532"/>
            <a:ext cx="4848394" cy="288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78C0B40-760E-4F7F-B950-47363CC65088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576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Maintenance costs: significant impact on </a:t>
            </a:r>
            <a:r>
              <a:rPr lang="en-US" sz="2400"/>
              <a:t>Life Cycle Cost </a:t>
            </a:r>
            <a:r>
              <a:rPr lang="en-US" sz="2400" dirty="0"/>
              <a:t>at train level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9020CAD-66CA-47A0-871B-47E87A4A4204}"/>
              </a:ext>
            </a:extLst>
          </p:cNvPr>
          <p:cNvSpPr txBox="1"/>
          <p:nvPr/>
        </p:nvSpPr>
        <p:spPr>
          <a:xfrm>
            <a:off x="2279576" y="499022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5F5F5F"/>
                </a:solidFill>
                <a:latin typeface="Arial"/>
                <a:cs typeface="Arial" pitchFamily="34" charset="0"/>
              </a:rPr>
              <a:t>- Passenger discomfort</a:t>
            </a:r>
            <a:endParaRPr lang="fr-FR" sz="1200" b="1" dirty="0">
              <a:solidFill>
                <a:srgbClr val="5F5F5F"/>
              </a:solidFill>
              <a:latin typeface="Arial"/>
              <a:cs typeface="Arial" pitchFamily="34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5A0606D-7185-4BC6-A076-959CCC33119E}"/>
              </a:ext>
            </a:extLst>
          </p:cNvPr>
          <p:cNvSpPr txBox="1"/>
          <p:nvPr/>
        </p:nvSpPr>
        <p:spPr>
          <a:xfrm>
            <a:off x="7395430" y="4990633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5F5F5F"/>
                </a:solidFill>
                <a:latin typeface="Arial"/>
                <a:cs typeface="Arial" pitchFamily="34" charset="0"/>
              </a:rPr>
              <a:t>- Service affecting failures</a:t>
            </a:r>
            <a:endParaRPr lang="fr-FR" sz="1200" b="1" dirty="0">
              <a:solidFill>
                <a:srgbClr val="5F5F5F"/>
              </a:solidFill>
              <a:latin typeface="Arial"/>
              <a:cs typeface="Arial" pitchFamily="34" charset="0"/>
            </a:endParaRPr>
          </a:p>
        </p:txBody>
      </p:sp>
      <p:pic>
        <p:nvPicPr>
          <p:cNvPr id="60" name="Picture 4" descr="C:\Users\294493\Desktop\Capture.PNG">
            <a:extLst>
              <a:ext uri="{FF2B5EF4-FFF2-40B4-BE49-F238E27FC236}">
                <a16:creationId xmlns:a16="http://schemas.microsoft.com/office/drawing/2014/main" id="{D45A4B84-ABB2-4CAC-B4CB-3E54D7FC5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97" y="5339098"/>
            <a:ext cx="290159" cy="83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8">
            <a:extLst>
              <a:ext uri="{FF2B5EF4-FFF2-40B4-BE49-F238E27FC236}">
                <a16:creationId xmlns:a16="http://schemas.microsoft.com/office/drawing/2014/main" id="{02494F5D-D148-4F92-A43A-6D921B5D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22" y="5339097"/>
            <a:ext cx="267655" cy="86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" descr="C:\Users\294493\Desktop\cold-smiley-face-clipart-best-BEcrTz-clipart.png">
            <a:extLst>
              <a:ext uri="{FF2B5EF4-FFF2-40B4-BE49-F238E27FC236}">
                <a16:creationId xmlns:a16="http://schemas.microsoft.com/office/drawing/2014/main" id="{B27D0DBA-FA53-4216-9DAF-DA48B45F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2" y="5411500"/>
            <a:ext cx="918936" cy="91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" descr="C:\Users\294493\Desktop\Emoji_u1f613.png">
            <a:extLst>
              <a:ext uri="{FF2B5EF4-FFF2-40B4-BE49-F238E27FC236}">
                <a16:creationId xmlns:a16="http://schemas.microsoft.com/office/drawing/2014/main" id="{CA2195CC-4160-4CE7-8160-F78B4A17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900" y="5479903"/>
            <a:ext cx="811773" cy="70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C:\Users\294493\Desktop\g7549.png">
            <a:extLst>
              <a:ext uri="{FF2B5EF4-FFF2-40B4-BE49-F238E27FC236}">
                <a16:creationId xmlns:a16="http://schemas.microsoft.com/office/drawing/2014/main" id="{70B2A188-E99C-4A77-AF4F-6E579ACB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622" y="5364994"/>
            <a:ext cx="1387864" cy="8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Espace réservé du contenu 2">
            <a:extLst>
              <a:ext uri="{FF2B5EF4-FFF2-40B4-BE49-F238E27FC236}">
                <a16:creationId xmlns:a16="http://schemas.microsoft.com/office/drawing/2014/main" id="{FF215902-1743-427B-A49C-C73FFB40065F}"/>
              </a:ext>
            </a:extLst>
          </p:cNvPr>
          <p:cNvSpPr txBox="1">
            <a:spLocks/>
          </p:cNvSpPr>
          <p:nvPr/>
        </p:nvSpPr>
        <p:spPr>
          <a:xfrm>
            <a:off x="976562" y="4557838"/>
            <a:ext cx="11868594" cy="576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HVAC Malfunctioning</a:t>
            </a:r>
          </a:p>
        </p:txBody>
      </p:sp>
    </p:spTree>
    <p:extLst>
      <p:ext uri="{BB962C8B-B14F-4D97-AF65-F5344CB8AC3E}">
        <p14:creationId xmlns:p14="http://schemas.microsoft.com/office/powerpoint/2010/main" val="32366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Maintenance of refrigeration systems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78C0B40-760E-4F7F-B950-47363CC65088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4505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Degraded operation of compressor may result in:</a:t>
            </a:r>
          </a:p>
          <a:p>
            <a:pPr lvl="1"/>
            <a:r>
              <a:rPr lang="en-US" dirty="0"/>
              <a:t>increased energy usage</a:t>
            </a:r>
          </a:p>
          <a:p>
            <a:pPr lvl="1"/>
            <a:r>
              <a:rPr lang="en-US" sz="2400" dirty="0"/>
              <a:t>reduced cooling capacity </a:t>
            </a:r>
          </a:p>
          <a:p>
            <a:pPr lvl="1"/>
            <a:r>
              <a:rPr lang="en-US" sz="2400" dirty="0"/>
              <a:t>decreased equipment lifespan </a:t>
            </a:r>
          </a:p>
          <a:p>
            <a:pPr lvl="1"/>
            <a:r>
              <a:rPr lang="en-US" sz="2400" dirty="0"/>
              <a:t>failure of the unit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Periodic “manual” checks are:</a:t>
            </a:r>
          </a:p>
          <a:p>
            <a:pPr lvl="1"/>
            <a:r>
              <a:rPr lang="en-US" dirty="0"/>
              <a:t>Oftentimes negative</a:t>
            </a:r>
          </a:p>
          <a:p>
            <a:pPr lvl="1"/>
            <a:r>
              <a:rPr lang="en-US" sz="2400" dirty="0"/>
              <a:t>Costly, tedious and time-consuming </a:t>
            </a:r>
          </a:p>
          <a:p>
            <a:pPr lvl="1"/>
            <a:r>
              <a:rPr lang="en-US" sz="2400" dirty="0"/>
              <a:t>Invasive and/or unreliable</a:t>
            </a:r>
          </a:p>
          <a:p>
            <a:pPr lvl="1"/>
            <a:endParaRPr lang="en-US" dirty="0"/>
          </a:p>
        </p:txBody>
      </p:sp>
      <p:sp>
        <p:nvSpPr>
          <p:cNvPr id="16" name="Right Brace 1">
            <a:extLst>
              <a:ext uri="{FF2B5EF4-FFF2-40B4-BE49-F238E27FC236}">
                <a16:creationId xmlns:a16="http://schemas.microsoft.com/office/drawing/2014/main" id="{7CCC2431-A154-4179-9196-D6A2DF6B50D4}"/>
              </a:ext>
            </a:extLst>
          </p:cNvPr>
          <p:cNvSpPr/>
          <p:nvPr/>
        </p:nvSpPr>
        <p:spPr>
          <a:xfrm>
            <a:off x="7648933" y="1504973"/>
            <a:ext cx="216024" cy="22322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fr-FR" sz="1400">
              <a:solidFill>
                <a:srgbClr val="5F5F5F"/>
              </a:solidFill>
              <a:latin typeface="Arial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7BB2CF92-D9ED-4028-B373-0CACB6653004}"/>
              </a:ext>
            </a:extLst>
          </p:cNvPr>
          <p:cNvSpPr txBox="1"/>
          <p:nvPr/>
        </p:nvSpPr>
        <p:spPr>
          <a:xfrm>
            <a:off x="7648933" y="2297931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Impact on reliability, availability and comfort</a:t>
            </a:r>
            <a:endParaRPr lang="fr-FR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ight Brace 5">
            <a:extLst>
              <a:ext uri="{FF2B5EF4-FFF2-40B4-BE49-F238E27FC236}">
                <a16:creationId xmlns:a16="http://schemas.microsoft.com/office/drawing/2014/main" id="{CF24106D-B47A-463D-AB97-06EB42955C42}"/>
              </a:ext>
            </a:extLst>
          </p:cNvPr>
          <p:cNvSpPr/>
          <p:nvPr/>
        </p:nvSpPr>
        <p:spPr>
          <a:xfrm>
            <a:off x="5275602" y="3890240"/>
            <a:ext cx="288032" cy="17286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fr-FR" sz="1400">
              <a:solidFill>
                <a:srgbClr val="5F5F5F"/>
              </a:solidFill>
              <a:latin typeface="Arial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FF3336A7-B563-42F7-9DD3-21354FC77B08}"/>
              </a:ext>
            </a:extLst>
          </p:cNvPr>
          <p:cNvSpPr txBox="1"/>
          <p:nvPr/>
        </p:nvSpPr>
        <p:spPr>
          <a:xfrm>
            <a:off x="5419618" y="4292918"/>
            <a:ext cx="2213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Impact on availability and maintenance costs</a:t>
            </a:r>
            <a:endParaRPr lang="fr-FR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Digital-twin for railway maintenance applications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78C0B40-760E-4F7F-B950-47363CC65088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8641774" cy="50216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Virtual Prototype</a:t>
            </a:r>
          </a:p>
          <a:p>
            <a:pPr marL="457200" lvl="1" indent="0">
              <a:buNone/>
            </a:pPr>
            <a:r>
              <a:rPr lang="en-US" sz="2800" dirty="0"/>
              <a:t>-&gt; digital representation of a physical system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3600" dirty="0"/>
              <a:t>Digital twin</a:t>
            </a:r>
          </a:p>
          <a:p>
            <a:pPr marL="0" indent="0">
              <a:buNone/>
            </a:pPr>
            <a:r>
              <a:rPr lang="en-US" dirty="0"/>
              <a:t>     -&gt; “living” virtual prototype updated on data collected from the associated physical counterpart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3600" dirty="0"/>
              <a:t>Maintenance application</a:t>
            </a:r>
          </a:p>
          <a:p>
            <a:pPr marL="0" indent="0">
              <a:buNone/>
            </a:pPr>
            <a:r>
              <a:rPr lang="en-US" dirty="0"/>
              <a:t>     -&gt; analyze sensor data to model the behavior of the train under various mission profiles to predict when faults and failures could occur.</a:t>
            </a:r>
          </a:p>
          <a:p>
            <a:pPr lvl="1"/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60FE177-A051-46E9-9CE6-99A7A2E02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358" y="1923158"/>
            <a:ext cx="2520280" cy="33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0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Today’s plan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DA588E-7D44-46F1-8D4C-5FD3DB7D0915}"/>
              </a:ext>
            </a:extLst>
          </p:cNvPr>
          <p:cNvSpPr txBox="1">
            <a:spLocks/>
          </p:cNvSpPr>
          <p:nvPr/>
        </p:nvSpPr>
        <p:spPr>
          <a:xfrm>
            <a:off x="114300" y="1517740"/>
            <a:ext cx="11670063" cy="45925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See some fundamental notions about ML and the type of issues to face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dirty="0">
                <a:solidFill>
                  <a:srgbClr val="034694"/>
                </a:solidFill>
              </a:rPr>
              <a:t>Familiarize with Python’s pandas / </a:t>
            </a:r>
            <a:r>
              <a:rPr lang="en-GB" sz="2800" b="0" kern="0" dirty="0" err="1">
                <a:solidFill>
                  <a:srgbClr val="034694"/>
                </a:solidFill>
              </a:rPr>
              <a:t>plotly</a:t>
            </a:r>
            <a:r>
              <a:rPr lang="en-GB" sz="2800" b="0" kern="0" dirty="0">
                <a:solidFill>
                  <a:srgbClr val="034694"/>
                </a:solidFill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Start to</a:t>
            </a:r>
            <a:r>
              <a:rPr kumimoji="0" lang="en-GB" sz="2800" b="0" i="0" u="none" strike="noStrike" kern="0" cap="none" spc="0" normalizeH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 look at applications in railways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b="0" kern="0" baseline="0" dirty="0">
                <a:solidFill>
                  <a:srgbClr val="034694"/>
                </a:solidFill>
              </a:rPr>
              <a:t>Understand</a:t>
            </a:r>
            <a:r>
              <a:rPr lang="en-GB" sz="2800" b="0" kern="0" dirty="0">
                <a:solidFill>
                  <a:srgbClr val="034694"/>
                </a:solidFill>
              </a:rPr>
              <a:t> the limits of AI/ML in general and for transportation systems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Course Intro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AAC5FDA-507F-4065-A047-FB8C01997CD6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526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Railway HVAC digital twin – refrigerant compressors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B04FB6CA-D320-4F55-AAD4-D439EABD3256}"/>
              </a:ext>
            </a:extLst>
          </p:cNvPr>
          <p:cNvSpPr txBox="1">
            <a:spLocks/>
          </p:cNvSpPr>
          <p:nvPr/>
        </p:nvSpPr>
        <p:spPr>
          <a:xfrm>
            <a:off x="1990200" y="1341439"/>
            <a:ext cx="8211600" cy="358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1463" indent="-271463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"/>
              <a:defRPr lang="en-US" sz="2000" b="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"/>
              <a:defRPr lang="en-US" sz="1400" noProof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271463" marR="0" lvl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2527BEC9-5DD1-447E-94C9-A345402846F1}"/>
              </a:ext>
            </a:extLst>
          </p:cNvPr>
          <p:cNvSpPr txBox="1">
            <a:spLocks/>
          </p:cNvSpPr>
          <p:nvPr/>
        </p:nvSpPr>
        <p:spPr>
          <a:xfrm>
            <a:off x="1990200" y="1124744"/>
            <a:ext cx="8424936" cy="504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63" indent="-271463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"/>
              <a:defRPr lang="en-US" sz="2000" b="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271463" marR="0" lvl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271463" marR="0" lvl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/>
            </a:pP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75C9B5D1-1DEB-4F3C-BD47-B7B9FA719B4D}"/>
              </a:ext>
            </a:extLst>
          </p:cNvPr>
          <p:cNvSpPr txBox="1">
            <a:spLocks/>
          </p:cNvSpPr>
          <p:nvPr/>
        </p:nvSpPr>
        <p:spPr>
          <a:xfrm>
            <a:off x="1776864" y="1196752"/>
            <a:ext cx="8424936" cy="504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63" indent="-271463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"/>
              <a:defRPr lang="en-US" sz="2000" b="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None/>
              <a:tabLst/>
              <a:defRPr/>
            </a:pPr>
            <a:r>
              <a:rPr lang="en-US" sz="2800" dirty="0">
                <a:latin typeface="+mn-lt"/>
                <a:cs typeface="+mn-cs"/>
              </a:rPr>
              <a:t>Railway HVAC system modeled including: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lang="en-US" sz="2800" dirty="0">
              <a:latin typeface="+mn-lt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271463" marR="0" lvl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271463" marR="0" lvl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271463" marR="0" lvl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30" name="Image 18">
            <a:extLst>
              <a:ext uri="{FF2B5EF4-FFF2-40B4-BE49-F238E27FC236}">
                <a16:creationId xmlns:a16="http://schemas.microsoft.com/office/drawing/2014/main" id="{5538427E-2D19-4FF6-A7BC-B97ECB190369}"/>
              </a:ext>
            </a:extLst>
          </p:cNvPr>
          <p:cNvPicPr/>
          <p:nvPr/>
        </p:nvPicPr>
        <p:blipFill rotWithShape="1">
          <a:blip r:embed="rId4"/>
          <a:srcRect l="31369" t="17412" r="16749" b="12941"/>
          <a:stretch/>
        </p:blipFill>
        <p:spPr bwMode="auto">
          <a:xfrm>
            <a:off x="2429527" y="1952527"/>
            <a:ext cx="2304256" cy="20162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Image 27">
            <a:extLst>
              <a:ext uri="{FF2B5EF4-FFF2-40B4-BE49-F238E27FC236}">
                <a16:creationId xmlns:a16="http://schemas.microsoft.com/office/drawing/2014/main" id="{43F74AAA-DCB6-41DC-B713-989A6F2EEC57}"/>
              </a:ext>
            </a:extLst>
          </p:cNvPr>
          <p:cNvPicPr/>
          <p:nvPr/>
        </p:nvPicPr>
        <p:blipFill rotWithShape="1">
          <a:blip r:embed="rId5"/>
          <a:srcRect l="37086" t="22353" r="36689" b="24197"/>
          <a:stretch/>
        </p:blipFill>
        <p:spPr bwMode="auto">
          <a:xfrm>
            <a:off x="5811321" y="1861992"/>
            <a:ext cx="1417448" cy="1963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id="{6EF91835-97DA-4D63-8164-1AF02F1D316D}"/>
              </a:ext>
            </a:extLst>
          </p:cNvPr>
          <p:cNvPicPr/>
          <p:nvPr/>
        </p:nvPicPr>
        <p:blipFill>
          <a:blip r:embed="rId6" cstate="print"/>
          <a:srcRect l="42977" t="25000" r="23218" b="41360"/>
          <a:stretch>
            <a:fillRect/>
          </a:stretch>
        </p:blipFill>
        <p:spPr bwMode="auto">
          <a:xfrm>
            <a:off x="7392144" y="1905870"/>
            <a:ext cx="2448272" cy="142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Image 73">
            <a:extLst>
              <a:ext uri="{FF2B5EF4-FFF2-40B4-BE49-F238E27FC236}">
                <a16:creationId xmlns:a16="http://schemas.microsoft.com/office/drawing/2014/main" id="{1CB3D513-80C6-456B-B289-5C4AC216B411}"/>
              </a:ext>
            </a:extLst>
          </p:cNvPr>
          <p:cNvPicPr/>
          <p:nvPr/>
        </p:nvPicPr>
        <p:blipFill rotWithShape="1">
          <a:blip r:embed="rId7"/>
          <a:srcRect l="22059" t="4706" r="23382" b="5100"/>
          <a:stretch/>
        </p:blipFill>
        <p:spPr bwMode="auto">
          <a:xfrm>
            <a:off x="6888089" y="4483737"/>
            <a:ext cx="2868777" cy="2137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8AD5B1AC-7E5A-4D24-A5A0-6FF751F1E965}"/>
              </a:ext>
            </a:extLst>
          </p:cNvPr>
          <p:cNvSpPr txBox="1"/>
          <p:nvPr/>
        </p:nvSpPr>
        <p:spPr>
          <a:xfrm>
            <a:off x="2135560" y="1628802"/>
            <a:ext cx="2892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Airflows between thermal zones</a:t>
            </a:r>
            <a:endParaRPr lang="fr-FR" sz="14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F3E0DC6F-6908-4565-8D29-30B440B8A1DF}"/>
              </a:ext>
            </a:extLst>
          </p:cNvPr>
          <p:cNvSpPr txBox="1"/>
          <p:nvPr/>
        </p:nvSpPr>
        <p:spPr>
          <a:xfrm>
            <a:off x="6384032" y="1628801"/>
            <a:ext cx="2892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Tramway walls and windows</a:t>
            </a:r>
            <a:endParaRPr lang="fr-FR" sz="14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02925C81-95BD-4BB1-9005-DD0FEFDBB211}"/>
              </a:ext>
            </a:extLst>
          </p:cNvPr>
          <p:cNvSpPr txBox="1"/>
          <p:nvPr/>
        </p:nvSpPr>
        <p:spPr>
          <a:xfrm>
            <a:off x="6973742" y="4175960"/>
            <a:ext cx="2892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Air ducts and air handling units</a:t>
            </a:r>
            <a:endParaRPr lang="fr-FR" sz="14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4DD3573F-E20E-4202-9CC4-7697F9D7BFE4}"/>
              </a:ext>
            </a:extLst>
          </p:cNvPr>
          <p:cNvSpPr txBox="1"/>
          <p:nvPr/>
        </p:nvSpPr>
        <p:spPr>
          <a:xfrm>
            <a:off x="1990200" y="4355232"/>
            <a:ext cx="2892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Passenger occupation and seats</a:t>
            </a:r>
            <a:endParaRPr lang="fr-FR" sz="14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8" name="Image 28">
            <a:extLst>
              <a:ext uri="{FF2B5EF4-FFF2-40B4-BE49-F238E27FC236}">
                <a16:creationId xmlns:a16="http://schemas.microsoft.com/office/drawing/2014/main" id="{EC2617CE-A18F-4878-A674-0F5A9C116D81}"/>
              </a:ext>
            </a:extLst>
          </p:cNvPr>
          <p:cNvPicPr/>
          <p:nvPr/>
        </p:nvPicPr>
        <p:blipFill rotWithShape="1">
          <a:blip r:embed="rId8"/>
          <a:srcRect b="9201"/>
          <a:stretch/>
        </p:blipFill>
        <p:spPr bwMode="auto">
          <a:xfrm>
            <a:off x="1990200" y="4807443"/>
            <a:ext cx="3343808" cy="1489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14">
            <a:extLst>
              <a:ext uri="{FF2B5EF4-FFF2-40B4-BE49-F238E27FC236}">
                <a16:creationId xmlns:a16="http://schemas.microsoft.com/office/drawing/2014/main" id="{FC92586B-FA11-4BA8-8BD3-5200D9E260DD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520826"/>
            <a:ext cx="4320480" cy="4776428"/>
          </a:xfrm>
          <a:prstGeom prst="rect">
            <a:avLst/>
          </a:prstGeom>
        </p:spPr>
      </p:pic>
      <p:pic>
        <p:nvPicPr>
          <p:cNvPr id="40" name="Picture 19">
            <a:extLst>
              <a:ext uri="{FF2B5EF4-FFF2-40B4-BE49-F238E27FC236}">
                <a16:creationId xmlns:a16="http://schemas.microsoft.com/office/drawing/2014/main" id="{7EB633E6-EAB8-4227-AD1A-A9BC19BE3618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1" y="2152255"/>
            <a:ext cx="5371519" cy="2874813"/>
          </a:xfrm>
          <a:prstGeom prst="rect">
            <a:avLst/>
          </a:prstGeom>
        </p:spPr>
      </p:pic>
      <p:sp>
        <p:nvSpPr>
          <p:cNvPr id="41" name="TextBox 1">
            <a:extLst>
              <a:ext uri="{FF2B5EF4-FFF2-40B4-BE49-F238E27FC236}">
                <a16:creationId xmlns:a16="http://schemas.microsoft.com/office/drawing/2014/main" id="{DD1602B4-2CB3-478A-A899-358F8519143F}"/>
              </a:ext>
            </a:extLst>
          </p:cNvPr>
          <p:cNvSpPr txBox="1"/>
          <p:nvPr/>
        </p:nvSpPr>
        <p:spPr>
          <a:xfrm>
            <a:off x="2619296" y="172060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Relevant Variables</a:t>
            </a:r>
            <a:endParaRPr lang="fr-FR" sz="16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620C837-AD9B-41FD-91C8-57F58E6B0476}"/>
              </a:ext>
            </a:extLst>
          </p:cNvPr>
          <p:cNvSpPr txBox="1"/>
          <p:nvPr/>
        </p:nvSpPr>
        <p:spPr>
          <a:xfrm>
            <a:off x="9386911" y="2294216"/>
            <a:ext cx="1858994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Compressor health indicator</a:t>
            </a:r>
          </a:p>
        </p:txBody>
      </p:sp>
    </p:spTree>
    <p:extLst>
      <p:ext uri="{BB962C8B-B14F-4D97-AF65-F5344CB8AC3E}">
        <p14:creationId xmlns:p14="http://schemas.microsoft.com/office/powerpoint/2010/main" val="14617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/>
      <p:bldP spid="29" grpId="0" build="p"/>
      <p:bldP spid="34" grpId="0"/>
      <p:bldP spid="35" grpId="0"/>
      <p:bldP spid="36" grpId="0"/>
      <p:bldP spid="37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Compressor Health Indicator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26DB22E7-0A93-4883-9B09-76DAB8ECD823}"/>
              </a:ext>
            </a:extLst>
          </p:cNvPr>
          <p:cNvSpPr txBox="1">
            <a:spLocks/>
          </p:cNvSpPr>
          <p:nvPr/>
        </p:nvSpPr>
        <p:spPr>
          <a:xfrm>
            <a:off x="1990200" y="1341439"/>
            <a:ext cx="8211600" cy="358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1463" indent="-271463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"/>
              <a:defRPr lang="en-US" sz="2000" b="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"/>
              <a:defRPr lang="en-US" sz="1400" noProof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endParaRPr lang="en-US" kern="0" dirty="0"/>
          </a:p>
        </p:txBody>
      </p:sp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A2933456-26E3-421F-9CFF-42656167E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974635"/>
              </p:ext>
            </p:extLst>
          </p:nvPr>
        </p:nvGraphicFramePr>
        <p:xfrm>
          <a:off x="228362" y="1173240"/>
          <a:ext cx="5094402" cy="50555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1771">
                  <a:extLst>
                    <a:ext uri="{9D8B030D-6E8A-4147-A177-3AD203B41FA5}">
                      <a16:colId xmlns:a16="http://schemas.microsoft.com/office/drawing/2014/main" val="1413044986"/>
                    </a:ext>
                  </a:extLst>
                </a:gridCol>
                <a:gridCol w="2505424">
                  <a:extLst>
                    <a:ext uri="{9D8B030D-6E8A-4147-A177-3AD203B41FA5}">
                      <a16:colId xmlns:a16="http://schemas.microsoft.com/office/drawing/2014/main" val="3861465977"/>
                    </a:ext>
                  </a:extLst>
                </a:gridCol>
                <a:gridCol w="1417207">
                  <a:extLst>
                    <a:ext uri="{9D8B030D-6E8A-4147-A177-3AD203B41FA5}">
                      <a16:colId xmlns:a16="http://schemas.microsoft.com/office/drawing/2014/main" val="1721329185"/>
                    </a:ext>
                  </a:extLst>
                </a:gridCol>
              </a:tblGrid>
              <a:tr h="3703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Variable name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Description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Domain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807648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 err="1">
                          <a:effectLst/>
                        </a:rPr>
                        <a:t>T</a:t>
                      </a:r>
                      <a:r>
                        <a:rPr lang="en-US" sz="1100" i="1" baseline="-25000" dirty="0" err="1">
                          <a:effectLst/>
                        </a:rPr>
                        <a:t>mix</a:t>
                      </a:r>
                      <a:endParaRPr lang="fr-FR" sz="1100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Mixed air temperature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Air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7440657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 err="1">
                          <a:effectLst/>
                        </a:rPr>
                        <a:t>W</a:t>
                      </a:r>
                      <a:r>
                        <a:rPr lang="en-US" sz="1100" i="1" baseline="-25000" dirty="0" err="1">
                          <a:effectLst/>
                        </a:rPr>
                        <a:t>mix</a:t>
                      </a:r>
                      <a:endParaRPr lang="fr-FR" sz="1100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Mixed air humidity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Air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8730121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>
                          <a:effectLst/>
                        </a:rPr>
                        <a:t>T</a:t>
                      </a:r>
                      <a:r>
                        <a:rPr lang="en-US" sz="1100" i="1" baseline="-25000">
                          <a:effectLst/>
                        </a:rPr>
                        <a:t>supply</a:t>
                      </a:r>
                      <a:endParaRPr lang="fr-FR" sz="1100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Supply air temperature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Air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8514279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 err="1">
                          <a:effectLst/>
                        </a:rPr>
                        <a:t>W</a:t>
                      </a:r>
                      <a:r>
                        <a:rPr lang="en-US" sz="1100" i="1" baseline="-25000" dirty="0" err="1">
                          <a:effectLst/>
                        </a:rPr>
                        <a:t>supply</a:t>
                      </a:r>
                      <a:endParaRPr lang="fr-FR" sz="1100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Supply air humidity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Air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0458431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>
                          <a:effectLst/>
                        </a:rPr>
                        <a:t>V</a:t>
                      </a:r>
                      <a:r>
                        <a:rPr lang="en-US" sz="1100" i="1" baseline="-25000">
                          <a:effectLst/>
                        </a:rPr>
                        <a:t>supply</a:t>
                      </a:r>
                      <a:endParaRPr lang="fr-FR" sz="1100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Supply air velocity 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Air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7225979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 err="1">
                          <a:effectLst/>
                        </a:rPr>
                        <a:t>p</a:t>
                      </a:r>
                      <a:r>
                        <a:rPr lang="en-US" sz="1100" i="1" baseline="-25000" dirty="0" err="1">
                          <a:effectLst/>
                        </a:rPr>
                        <a:t>dis</a:t>
                      </a:r>
                      <a:endParaRPr lang="fr-FR" sz="1100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Compressor discharge pressure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Refrigerant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7628270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>
                          <a:effectLst/>
                        </a:rPr>
                        <a:t>p</a:t>
                      </a:r>
                      <a:r>
                        <a:rPr lang="en-US" sz="1100" i="1" baseline="-25000">
                          <a:effectLst/>
                        </a:rPr>
                        <a:t>suc</a:t>
                      </a:r>
                      <a:endParaRPr lang="fr-FR" sz="1100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Compressor suction pressure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Refrigerant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5974720"/>
                  </a:ext>
                </a:extLst>
              </a:tr>
              <a:tr h="3650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 err="1">
                          <a:effectLst/>
                        </a:rPr>
                        <a:t>T</a:t>
                      </a:r>
                      <a:r>
                        <a:rPr lang="en-US" sz="1100" i="1" baseline="-25000" dirty="0" err="1">
                          <a:effectLst/>
                        </a:rPr>
                        <a:t>dis</a:t>
                      </a:r>
                      <a:endParaRPr lang="fr-FR" sz="1100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Compressor discharge temperature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Refrigerant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195350"/>
                  </a:ext>
                </a:extLst>
              </a:tr>
              <a:tr h="3650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 err="1">
                          <a:effectLst/>
                        </a:rPr>
                        <a:t>T</a:t>
                      </a:r>
                      <a:r>
                        <a:rPr lang="en-US" sz="1100" i="1" baseline="-25000" dirty="0" err="1">
                          <a:effectLst/>
                        </a:rPr>
                        <a:t>suc</a:t>
                      </a:r>
                      <a:endParaRPr lang="fr-FR" sz="1100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Compressor suction temperature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Refrigerant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9945615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 err="1">
                          <a:effectLst/>
                        </a:rPr>
                        <a:t>T</a:t>
                      </a:r>
                      <a:r>
                        <a:rPr lang="en-US" sz="1100" i="1" baseline="-25000" dirty="0" err="1">
                          <a:effectLst/>
                        </a:rPr>
                        <a:t>evap,in</a:t>
                      </a:r>
                      <a:endParaRPr lang="fr-FR" sz="1100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Evaporator inlet temperature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Refrigerant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8777149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 err="1">
                          <a:effectLst/>
                        </a:rPr>
                        <a:t>T</a:t>
                      </a:r>
                      <a:r>
                        <a:rPr lang="en-US" sz="1100" i="1" baseline="-25000" dirty="0" err="1">
                          <a:effectLst/>
                        </a:rPr>
                        <a:t>evap,out</a:t>
                      </a:r>
                      <a:endParaRPr lang="fr-FR" sz="1100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Evaporator outlet temperature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Refrigerant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3441785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>
                          <a:effectLst/>
                        </a:rPr>
                        <a:t>T</a:t>
                      </a:r>
                      <a:r>
                        <a:rPr lang="en-US" sz="1100" i="1" baseline="-25000">
                          <a:effectLst/>
                        </a:rPr>
                        <a:t>cond,in</a:t>
                      </a:r>
                      <a:endParaRPr lang="fr-FR" sz="1100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Condenser inlet temperature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Refrigerant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6910213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>
                          <a:effectLst/>
                        </a:rPr>
                        <a:t>T</a:t>
                      </a:r>
                      <a:r>
                        <a:rPr lang="en-US" sz="1100" i="1" baseline="-25000">
                          <a:effectLst/>
                        </a:rPr>
                        <a:t>cond,out</a:t>
                      </a:r>
                      <a:endParaRPr lang="fr-FR" sz="1100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Condenser outlet temperature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Refrigerant side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917553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>
                          <a:effectLst/>
                        </a:rPr>
                        <a:t>U</a:t>
                      </a:r>
                      <a:endParaRPr lang="fr-FR" sz="1100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Compressor motor voltage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Electrical side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6570120"/>
                  </a:ext>
                </a:extLst>
              </a:tr>
              <a:tr h="304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>
                          <a:effectLst/>
                        </a:rPr>
                        <a:t>I</a:t>
                      </a:r>
                      <a:endParaRPr lang="fr-FR" sz="1100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Compressor motor current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Electrical side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118365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13B44940-C24E-460D-AAF9-9D3523C40916}"/>
              </a:ext>
            </a:extLst>
          </p:cNvPr>
          <p:cNvSpPr txBox="1"/>
          <p:nvPr/>
        </p:nvSpPr>
        <p:spPr>
          <a:xfrm>
            <a:off x="5943600" y="1700214"/>
            <a:ext cx="5220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itchFamily="34" charset="0"/>
                <a:cs typeface="Arial" pitchFamily="34" charset="0"/>
              </a:rPr>
              <a:t>Relevant quantities are either measured directly or calculated using the digital twin.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49B5A4E-0F2A-4DD4-BEEE-DDEC8021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59" y="2631894"/>
            <a:ext cx="2699036" cy="92162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692C7E0-21C8-444C-B483-ECD490139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447" y="4249142"/>
            <a:ext cx="1782736" cy="691265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AD99C652-1F39-4BF2-A1A1-4235EE5DD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5673" y="4273657"/>
            <a:ext cx="2742958" cy="66675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8FBB5E10-F51F-49AD-B5C9-6EFE68214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847" y="5200456"/>
            <a:ext cx="2668983" cy="583840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CE85C166-3A1A-4E29-AC53-AEEC49A17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4969" y="5089469"/>
            <a:ext cx="2573662" cy="583840"/>
          </a:xfrm>
          <a:prstGeom prst="rect">
            <a:avLst/>
          </a:prstGeom>
        </p:spPr>
      </p:pic>
      <p:sp>
        <p:nvSpPr>
          <p:cNvPr id="46" name="Ellipse 45">
            <a:extLst>
              <a:ext uri="{FF2B5EF4-FFF2-40B4-BE49-F238E27FC236}">
                <a16:creationId xmlns:a16="http://schemas.microsoft.com/office/drawing/2014/main" id="{590D39BA-5103-4CD4-BDAA-3F7E93E1959E}"/>
              </a:ext>
            </a:extLst>
          </p:cNvPr>
          <p:cNvSpPr/>
          <p:nvPr/>
        </p:nvSpPr>
        <p:spPr>
          <a:xfrm>
            <a:off x="10117152" y="4529274"/>
            <a:ext cx="683812" cy="48566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b="1" dirty="0">
              <a:latin typeface="Arial" panose="020B0604020202020204" pitchFamily="34" charset="0"/>
            </a:endParaRP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48C8698-5F09-410D-A95F-6A54E538ABC4}"/>
              </a:ext>
            </a:extLst>
          </p:cNvPr>
          <p:cNvCxnSpPr>
            <a:stCxn id="46" idx="0"/>
          </p:cNvCxnSpPr>
          <p:nvPr/>
        </p:nvCxnSpPr>
        <p:spPr>
          <a:xfrm flipV="1">
            <a:off x="10459058" y="3553516"/>
            <a:ext cx="855648" cy="97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938CE2A8-86E9-440E-9732-A74101BB07EB}"/>
              </a:ext>
            </a:extLst>
          </p:cNvPr>
          <p:cNvSpPr txBox="1"/>
          <p:nvPr/>
        </p:nvSpPr>
        <p:spPr>
          <a:xfrm>
            <a:off x="10800964" y="3265954"/>
            <a:ext cx="131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itchFamily="34" charset="0"/>
                <a:cs typeface="Arial" pitchFamily="34" charset="0"/>
              </a:rPr>
              <a:t>Ageing effects</a:t>
            </a: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35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Agenda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DA588E-7D44-46F1-8D4C-5FD3DB7D0915}"/>
              </a:ext>
            </a:extLst>
          </p:cNvPr>
          <p:cNvSpPr txBox="1">
            <a:spLocks/>
          </p:cNvSpPr>
          <p:nvPr/>
        </p:nvSpPr>
        <p:spPr>
          <a:xfrm>
            <a:off x="83451" y="1608177"/>
            <a:ext cx="12025097" cy="482386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400" b="0" kern="0" dirty="0">
                <a:solidFill>
                  <a:srgbClr val="5A90A8"/>
                </a:solidFill>
              </a:rPr>
              <a:t>AI and Machine Learning: an overview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400" b="0" kern="0" dirty="0">
                <a:solidFill>
                  <a:srgbClr val="5A90A8"/>
                </a:solidFill>
              </a:rPr>
              <a:t>AI and Machine Learning for Railway Maintenance</a:t>
            </a:r>
          </a:p>
          <a:p>
            <a:pPr marL="342900" marR="0" lvl="0" indent="-342900">
              <a:buClr>
                <a:srgbClr val="5A90A8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GB" sz="2400" b="0" kern="0" dirty="0">
                <a:solidFill>
                  <a:srgbClr val="5A90A8"/>
                </a:solidFill>
              </a:rPr>
              <a:t>Predictive Maintenance of Air Conditioning Subsystem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kern="0" dirty="0">
                <a:solidFill>
                  <a:srgbClr val="034694"/>
                </a:solidFill>
              </a:rPr>
              <a:t>Monitoring of compressor performance: test bench and train results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Limitations, challenges and promises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13AA60-88EA-4EB2-92C6-CB91A6871EE7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438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Test bench application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26DB22E7-0A93-4883-9B09-76DAB8ECD823}"/>
              </a:ext>
            </a:extLst>
          </p:cNvPr>
          <p:cNvSpPr txBox="1">
            <a:spLocks/>
          </p:cNvSpPr>
          <p:nvPr/>
        </p:nvSpPr>
        <p:spPr>
          <a:xfrm>
            <a:off x="1990200" y="1341439"/>
            <a:ext cx="8211600" cy="358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1463" indent="-271463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"/>
              <a:defRPr lang="en-US" sz="2000" b="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"/>
              <a:defRPr lang="en-US" sz="1400" noProof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endParaRPr lang="en-US" kern="0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E8541EA7-E4E8-466F-B020-1E0220ECA62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22" y="1172355"/>
            <a:ext cx="4976366" cy="3531427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FF9A35FC-B8D3-4CBB-A6F9-A54879676698}"/>
              </a:ext>
            </a:extLst>
          </p:cNvPr>
          <p:cNvSpPr txBox="1"/>
          <p:nvPr/>
        </p:nvSpPr>
        <p:spPr>
          <a:xfrm>
            <a:off x="7070321" y="5013176"/>
            <a:ext cx="3597679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health indicator exhibits a detectable reduction when degradations are introduced .</a:t>
            </a:r>
            <a:endParaRPr lang="fr-FR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D70DA2-5528-4F8B-9308-2C2C1C795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13" y="1199787"/>
            <a:ext cx="6691423" cy="52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Field application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BF86C8EC-C704-4571-BA16-7973E2642A30}"/>
              </a:ext>
            </a:extLst>
          </p:cNvPr>
          <p:cNvSpPr txBox="1"/>
          <p:nvPr/>
        </p:nvSpPr>
        <p:spPr>
          <a:xfrm>
            <a:off x="7070322" y="5013176"/>
            <a:ext cx="350256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Large COP variations.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Precise indications from HI</a:t>
            </a:r>
            <a:endParaRPr lang="fr-FR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907A3AD-901E-448D-ADA2-E8D86FEE8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2" y="1167416"/>
            <a:ext cx="6691423" cy="5046089"/>
          </a:xfrm>
          <a:prstGeom prst="rect">
            <a:avLst/>
          </a:prstGeom>
        </p:spPr>
      </p:pic>
      <p:pic>
        <p:nvPicPr>
          <p:cNvPr id="13" name="Picture 2" descr="C:\Users\294493\Desktop\PaperIEEE\1200x800---APS-3.jpg">
            <a:extLst>
              <a:ext uri="{FF2B5EF4-FFF2-40B4-BE49-F238E27FC236}">
                <a16:creationId xmlns:a16="http://schemas.microsoft.com/office/drawing/2014/main" id="{0123FFCD-F057-4393-AEDB-206255DFC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364" y="1340768"/>
            <a:ext cx="5073059" cy="33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97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Agenda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DA588E-7D44-46F1-8D4C-5FD3DB7D0915}"/>
              </a:ext>
            </a:extLst>
          </p:cNvPr>
          <p:cNvSpPr txBox="1">
            <a:spLocks/>
          </p:cNvSpPr>
          <p:nvPr/>
        </p:nvSpPr>
        <p:spPr>
          <a:xfrm>
            <a:off x="305272" y="1621596"/>
            <a:ext cx="11241686" cy="482386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400" b="0" kern="0" dirty="0">
                <a:solidFill>
                  <a:srgbClr val="5A90A8"/>
                </a:solidFill>
              </a:rPr>
              <a:t>AI and Machine Learning: an overview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400" b="0" kern="0" dirty="0">
                <a:solidFill>
                  <a:srgbClr val="5A90A8"/>
                </a:solidFill>
              </a:rPr>
              <a:t>AI and Machine Learning for Railway Maintenance</a:t>
            </a:r>
          </a:p>
          <a:p>
            <a:pPr marL="342900" marR="0" lvl="0" indent="-342900">
              <a:buClr>
                <a:srgbClr val="5A90A8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GB" sz="2400" b="0" kern="0" dirty="0">
                <a:solidFill>
                  <a:srgbClr val="5A90A8"/>
                </a:solidFill>
              </a:rPr>
              <a:t>Predictive Maintenance of Air Conditioning Subsystem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Monitoring of compressor performance: test bench and train results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kern="0" dirty="0">
                <a:solidFill>
                  <a:srgbClr val="034694"/>
                </a:solidFill>
              </a:rPr>
              <a:t>Limitations, challenges and promises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13AA60-88EA-4EB2-92C6-CB91A6871EE7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092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Technological challenges and limitations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5DA8C1-8830-4A49-819E-04EC23A4F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39" y="1471710"/>
            <a:ext cx="2357157" cy="135772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2CA9DE-DCF6-4A02-AE1C-D8BE7695F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42" y="1363583"/>
            <a:ext cx="2163262" cy="141747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35CC8A0-5512-4DE9-A8A7-CDA5E5432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653" y="3274988"/>
            <a:ext cx="1960839" cy="124639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0E39555-455D-4FD3-AD6F-8A33CB737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6304" y="2930639"/>
            <a:ext cx="2468710" cy="171559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D5A2410-9CF2-4BF0-BF57-603678717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339" y="4812090"/>
            <a:ext cx="2144629" cy="112289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3F3C648-86B3-4333-BCBC-8381E682C3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6690" y="4911076"/>
            <a:ext cx="2660565" cy="1240163"/>
          </a:xfrm>
          <a:prstGeom prst="rect">
            <a:avLst/>
          </a:prstGeom>
        </p:spPr>
      </p:pic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A9FC3AA0-35ED-47F2-9B2E-7474D9C88F17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8641774" cy="50216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Access to field data</a:t>
            </a:r>
          </a:p>
          <a:p>
            <a:pPr lvl="1"/>
            <a:r>
              <a:rPr lang="en-US" dirty="0"/>
              <a:t>Rare events</a:t>
            </a:r>
          </a:p>
          <a:p>
            <a:pPr lvl="1"/>
            <a:r>
              <a:rPr lang="en-US" dirty="0"/>
              <a:t>Lack of labelled data</a:t>
            </a:r>
          </a:p>
          <a:p>
            <a:pPr lvl="1"/>
            <a:r>
              <a:rPr lang="en-US" dirty="0"/>
              <a:t>Unbalanced data</a:t>
            </a:r>
          </a:p>
          <a:p>
            <a:pPr lvl="1"/>
            <a:r>
              <a:rPr lang="en-US" dirty="0"/>
              <a:t>Statistical assumptions</a:t>
            </a:r>
          </a:p>
          <a:p>
            <a:pPr lvl="1"/>
            <a:r>
              <a:rPr lang="en-US" dirty="0"/>
              <a:t>Context factors</a:t>
            </a:r>
          </a:p>
          <a:p>
            <a:r>
              <a:rPr lang="en-US" dirty="0"/>
              <a:t>Domain knowledge</a:t>
            </a:r>
          </a:p>
          <a:p>
            <a:pPr lvl="1"/>
            <a:r>
              <a:rPr lang="en-US" dirty="0"/>
              <a:t>Physics of failure</a:t>
            </a:r>
          </a:p>
          <a:p>
            <a:pPr lvl="1"/>
            <a:r>
              <a:rPr lang="en-US" dirty="0"/>
              <a:t>Mission profiles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Algorithms KPI</a:t>
            </a:r>
          </a:p>
          <a:p>
            <a:pPr lvl="1"/>
            <a:r>
              <a:rPr lang="en-US" dirty="0"/>
              <a:t>Cybersecurity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46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Technological challenges and limitations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69E0B359-0F1F-45B8-BE56-6CA17CB0A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" t="4307" r="6225" b="6025"/>
          <a:stretch/>
        </p:blipFill>
        <p:spPr bwMode="auto">
          <a:xfrm>
            <a:off x="2564367" y="1802904"/>
            <a:ext cx="6264695" cy="485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Straight Arrow Connector 2">
            <a:extLst>
              <a:ext uri="{FF2B5EF4-FFF2-40B4-BE49-F238E27FC236}">
                <a16:creationId xmlns:a16="http://schemas.microsoft.com/office/drawing/2014/main" id="{6A391D3D-0E73-4D37-ABD2-40016AE2423A}"/>
              </a:ext>
            </a:extLst>
          </p:cNvPr>
          <p:cNvCxnSpPr>
            <a:endCxn id="48" idx="3"/>
          </p:cNvCxnSpPr>
          <p:nvPr/>
        </p:nvCxnSpPr>
        <p:spPr>
          <a:xfrm flipV="1">
            <a:off x="2564367" y="4306058"/>
            <a:ext cx="1243728" cy="1213524"/>
          </a:xfrm>
          <a:prstGeom prst="straightConnector1">
            <a:avLst/>
          </a:prstGeom>
          <a:noFill/>
          <a:ln w="19050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8" name="Oval 5">
            <a:extLst>
              <a:ext uri="{FF2B5EF4-FFF2-40B4-BE49-F238E27FC236}">
                <a16:creationId xmlns:a16="http://schemas.microsoft.com/office/drawing/2014/main" id="{5B4AB503-02BA-48C8-B40B-1905B621EBAB}"/>
              </a:ext>
            </a:extLst>
          </p:cNvPr>
          <p:cNvSpPr/>
          <p:nvPr/>
        </p:nvSpPr>
        <p:spPr>
          <a:xfrm>
            <a:off x="3428463" y="3568506"/>
            <a:ext cx="2592288" cy="864096"/>
          </a:xfrm>
          <a:prstGeom prst="ellipse">
            <a:avLst/>
          </a:prstGeom>
          <a:noFill/>
          <a:ln w="19050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b="1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6">
            <a:extLst>
              <a:ext uri="{FF2B5EF4-FFF2-40B4-BE49-F238E27FC236}">
                <a16:creationId xmlns:a16="http://schemas.microsoft.com/office/drawing/2014/main" id="{F39B1D5A-10B8-477E-B3CA-40B36263E8FB}"/>
              </a:ext>
            </a:extLst>
          </p:cNvPr>
          <p:cNvSpPr txBox="1"/>
          <p:nvPr/>
        </p:nvSpPr>
        <p:spPr>
          <a:xfrm>
            <a:off x="1844287" y="5393655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5F5F5F"/>
                </a:solidFill>
                <a:latin typeface="Alstom" pitchFamily="2" charset="0"/>
                <a:cs typeface="Arial" pitchFamily="34" charset="0"/>
              </a:rPr>
              <a:t>Unit not operated</a:t>
            </a:r>
            <a:endParaRPr lang="fr-FR" sz="1400">
              <a:solidFill>
                <a:srgbClr val="5F5F5F"/>
              </a:solidFill>
              <a:latin typeface="Alstom" pitchFamily="2" charset="0"/>
              <a:cs typeface="Arial" pitchFamily="34" charset="0"/>
            </a:endParaRPr>
          </a:p>
        </p:txBody>
      </p:sp>
      <p:sp>
        <p:nvSpPr>
          <p:cNvPr id="50" name="Oval 7">
            <a:extLst>
              <a:ext uri="{FF2B5EF4-FFF2-40B4-BE49-F238E27FC236}">
                <a16:creationId xmlns:a16="http://schemas.microsoft.com/office/drawing/2014/main" id="{5C0FF9AE-FC78-4F34-99E4-DA865DE861E9}"/>
              </a:ext>
            </a:extLst>
          </p:cNvPr>
          <p:cNvSpPr/>
          <p:nvPr/>
        </p:nvSpPr>
        <p:spPr>
          <a:xfrm>
            <a:off x="6210599" y="2727636"/>
            <a:ext cx="890271" cy="336991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b="1" kern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51" name="Straight Arrow Connector 12">
            <a:extLst>
              <a:ext uri="{FF2B5EF4-FFF2-40B4-BE49-F238E27FC236}">
                <a16:creationId xmlns:a16="http://schemas.microsoft.com/office/drawing/2014/main" id="{E1974EA8-8A33-44EC-943A-5FF0CE25B221}"/>
              </a:ext>
            </a:extLst>
          </p:cNvPr>
          <p:cNvCxnSpPr/>
          <p:nvPr/>
        </p:nvCxnSpPr>
        <p:spPr>
          <a:xfrm flipV="1">
            <a:off x="7100870" y="3329189"/>
            <a:ext cx="1872209" cy="504056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52" name="TextBox 15">
            <a:extLst>
              <a:ext uri="{FF2B5EF4-FFF2-40B4-BE49-F238E27FC236}">
                <a16:creationId xmlns:a16="http://schemas.microsoft.com/office/drawing/2014/main" id="{5F3A7BE8-3D23-4D15-8845-6671C431A992}"/>
              </a:ext>
            </a:extLst>
          </p:cNvPr>
          <p:cNvSpPr txBox="1"/>
          <p:nvPr/>
        </p:nvSpPr>
        <p:spPr>
          <a:xfrm>
            <a:off x="8945089" y="3184963"/>
            <a:ext cx="118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5F5F5F"/>
                </a:solidFill>
                <a:latin typeface="Alstom" pitchFamily="2" charset="0"/>
                <a:cs typeface="Arial" pitchFamily="34" charset="0"/>
              </a:rPr>
              <a:t>Filter replaced?</a:t>
            </a:r>
            <a:endParaRPr lang="fr-FR" sz="1400">
              <a:solidFill>
                <a:srgbClr val="5F5F5F"/>
              </a:solidFill>
              <a:latin typeface="Alstom" pitchFamily="2" charset="0"/>
              <a:cs typeface="Arial" pitchFamily="34" charset="0"/>
            </a:endParaRPr>
          </a:p>
        </p:txBody>
      </p:sp>
      <p:sp>
        <p:nvSpPr>
          <p:cNvPr id="53" name="TextBox 16">
            <a:extLst>
              <a:ext uri="{FF2B5EF4-FFF2-40B4-BE49-F238E27FC236}">
                <a16:creationId xmlns:a16="http://schemas.microsoft.com/office/drawing/2014/main" id="{F1442706-C6BF-4C22-9E6C-577FFCE87FA9}"/>
              </a:ext>
            </a:extLst>
          </p:cNvPr>
          <p:cNvSpPr txBox="1"/>
          <p:nvPr/>
        </p:nvSpPr>
        <p:spPr>
          <a:xfrm>
            <a:off x="8648349" y="3936726"/>
            <a:ext cx="31004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34694">
                    <a:lumMod val="60000"/>
                    <a:lumOff val="40000"/>
                  </a:srgbClr>
                </a:solidFill>
                <a:latin typeface="Alstom" pitchFamily="2" charset="0"/>
                <a:cs typeface="Arial" pitchFamily="34" charset="0"/>
              </a:rPr>
              <a:t>Maintenance team in  confirmed air filter had been replaced on 27/02 as revealed by data analysis.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34694">
                  <a:lumMod val="60000"/>
                  <a:lumOff val="40000"/>
                </a:srgbClr>
              </a:solidFill>
              <a:latin typeface="Alstom" pitchFamily="2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5F5F5F"/>
                </a:solidFill>
                <a:latin typeface="Arial"/>
              </a:rPr>
              <a:t>if we did not know that maintenance has taken place, the health indicator would not be interpreted correctly</a:t>
            </a:r>
            <a:endParaRPr lang="fr-FR" sz="1400" b="1" dirty="0">
              <a:solidFill>
                <a:srgbClr val="034694">
                  <a:lumMod val="60000"/>
                  <a:lumOff val="40000"/>
                </a:srgbClr>
              </a:solidFill>
              <a:latin typeface="Alstom" pitchFamily="2" charset="0"/>
              <a:cs typeface="Arial" pitchFamily="34" charset="0"/>
            </a:endParaRPr>
          </a:p>
        </p:txBody>
      </p:sp>
      <p:sp>
        <p:nvSpPr>
          <p:cNvPr id="54" name="Espace réservé du contenu 2">
            <a:extLst>
              <a:ext uri="{FF2B5EF4-FFF2-40B4-BE49-F238E27FC236}">
                <a16:creationId xmlns:a16="http://schemas.microsoft.com/office/drawing/2014/main" id="{D54F4577-40DE-443C-A193-923522F83D0A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Example: access to labelled data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429033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52" grpId="0"/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Technological challenges and limitations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676FA57-0034-465F-97F6-77011D6D3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289" y="1943735"/>
            <a:ext cx="7226343" cy="3964896"/>
          </a:xfrm>
          <a:prstGeom prst="rect">
            <a:avLst/>
          </a:prstGeom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4140E54-4448-45D8-B05D-10FA0A8C41E8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Example: risk of cyber-attack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114892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Correlation Does Not Imply Causation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4140E54-4448-45D8-B05D-10FA0A8C41E8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4037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83E785-ADFA-4064-A6EA-80BFE06CE025}"/>
              </a:ext>
            </a:extLst>
          </p:cNvPr>
          <p:cNvSpPr txBox="1"/>
          <p:nvPr/>
        </p:nvSpPr>
        <p:spPr>
          <a:xfrm>
            <a:off x="8805809" y="6155044"/>
            <a:ext cx="4086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https://www.tylervigen.com/spurious-correlations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39F5722-496A-46B0-86B3-93273E9AD37F}"/>
              </a:ext>
            </a:extLst>
          </p:cNvPr>
          <p:cNvSpPr txBox="1"/>
          <p:nvPr/>
        </p:nvSpPr>
        <p:spPr>
          <a:xfrm>
            <a:off x="89670" y="1307032"/>
            <a:ext cx="1164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present, Machine Learning is good at finding correlations and patterns in data, but… are those always meaningful?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Larger dataset tend to contain increased number of spurious correlations.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6195AD8-98A8-4296-89FA-25DBD39D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925" y="2166617"/>
            <a:ext cx="8325702" cy="39741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C544221-0276-4378-8AB0-F8A56CACE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034" y="2246903"/>
            <a:ext cx="8630856" cy="353384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8DC267B-95FB-41EA-9BB5-26A5B0E84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000" y="2187100"/>
            <a:ext cx="8630855" cy="40167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4E2894E-776F-4D78-A327-61D290A7C9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145" y="2158625"/>
            <a:ext cx="8630856" cy="405272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5E72A7C-F8BA-49DC-A379-07C16AC38F39}"/>
              </a:ext>
            </a:extLst>
          </p:cNvPr>
          <p:cNvSpPr txBox="1"/>
          <p:nvPr/>
        </p:nvSpPr>
        <p:spPr>
          <a:xfrm>
            <a:off x="10046928" y="2867043"/>
            <a:ext cx="2401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spurious correlations 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26239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The AI myth at its origins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pic>
        <p:nvPicPr>
          <p:cNvPr id="8" name="Image 7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E0F06CCE-D69A-43E7-AFCF-BB3D150CC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9" y="1267762"/>
            <a:ext cx="5695309" cy="519981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2102899-C469-4598-AEAC-79BE3CCD0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897" y="2017492"/>
            <a:ext cx="5993044" cy="3700356"/>
          </a:xfrm>
          <a:prstGeom prst="rect">
            <a:avLst/>
          </a:prstGeom>
        </p:spPr>
      </p:pic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8C2EF96-117F-4279-BB5E-577A4F3F4E50}"/>
              </a:ext>
            </a:extLst>
          </p:cNvPr>
          <p:cNvSpPr/>
          <p:nvPr/>
        </p:nvSpPr>
        <p:spPr>
          <a:xfrm>
            <a:off x="8891227" y="1736330"/>
            <a:ext cx="1608962" cy="1210558"/>
          </a:xfrm>
          <a:custGeom>
            <a:avLst/>
            <a:gdLst>
              <a:gd name="connsiteX0" fmla="*/ 725384 w 1608962"/>
              <a:gd name="connsiteY0" fmla="*/ 215757 h 1210558"/>
              <a:gd name="connsiteX1" fmla="*/ 530175 w 1608962"/>
              <a:gd name="connsiteY1" fmla="*/ 236306 h 1210558"/>
              <a:gd name="connsiteX2" fmla="*/ 417160 w 1608962"/>
              <a:gd name="connsiteY2" fmla="*/ 256854 h 1210558"/>
              <a:gd name="connsiteX3" fmla="*/ 355515 w 1608962"/>
              <a:gd name="connsiteY3" fmla="*/ 287676 h 1210558"/>
              <a:gd name="connsiteX4" fmla="*/ 324692 w 1608962"/>
              <a:gd name="connsiteY4" fmla="*/ 318499 h 1210558"/>
              <a:gd name="connsiteX5" fmla="*/ 242499 w 1608962"/>
              <a:gd name="connsiteY5" fmla="*/ 349321 h 1210558"/>
              <a:gd name="connsiteX6" fmla="*/ 211676 w 1608962"/>
              <a:gd name="connsiteY6" fmla="*/ 369870 h 1210558"/>
              <a:gd name="connsiteX7" fmla="*/ 150031 w 1608962"/>
              <a:gd name="connsiteY7" fmla="*/ 390418 h 1210558"/>
              <a:gd name="connsiteX8" fmla="*/ 98661 w 1608962"/>
              <a:gd name="connsiteY8" fmla="*/ 431515 h 1210558"/>
              <a:gd name="connsiteX9" fmla="*/ 47290 w 1608962"/>
              <a:gd name="connsiteY9" fmla="*/ 523982 h 1210558"/>
              <a:gd name="connsiteX10" fmla="*/ 16467 w 1608962"/>
              <a:gd name="connsiteY10" fmla="*/ 554804 h 1210558"/>
              <a:gd name="connsiteX11" fmla="*/ 16467 w 1608962"/>
              <a:gd name="connsiteY11" fmla="*/ 821932 h 1210558"/>
              <a:gd name="connsiteX12" fmla="*/ 37016 w 1608962"/>
              <a:gd name="connsiteY12" fmla="*/ 852755 h 1210558"/>
              <a:gd name="connsiteX13" fmla="*/ 88386 w 1608962"/>
              <a:gd name="connsiteY13" fmla="*/ 904126 h 1210558"/>
              <a:gd name="connsiteX14" fmla="*/ 108935 w 1608962"/>
              <a:gd name="connsiteY14" fmla="*/ 924674 h 1210558"/>
              <a:gd name="connsiteX15" fmla="*/ 139757 w 1608962"/>
              <a:gd name="connsiteY15" fmla="*/ 955497 h 1210558"/>
              <a:gd name="connsiteX16" fmla="*/ 232225 w 1608962"/>
              <a:gd name="connsiteY16" fmla="*/ 1017141 h 1210558"/>
              <a:gd name="connsiteX17" fmla="*/ 263047 w 1608962"/>
              <a:gd name="connsiteY17" fmla="*/ 1037690 h 1210558"/>
              <a:gd name="connsiteX18" fmla="*/ 314418 w 1608962"/>
              <a:gd name="connsiteY18" fmla="*/ 1058238 h 1210558"/>
              <a:gd name="connsiteX19" fmla="*/ 355515 w 1608962"/>
              <a:gd name="connsiteY19" fmla="*/ 1078786 h 1210558"/>
              <a:gd name="connsiteX20" fmla="*/ 406885 w 1608962"/>
              <a:gd name="connsiteY20" fmla="*/ 1099335 h 1210558"/>
              <a:gd name="connsiteX21" fmla="*/ 437708 w 1608962"/>
              <a:gd name="connsiteY21" fmla="*/ 1119883 h 1210558"/>
              <a:gd name="connsiteX22" fmla="*/ 509627 w 1608962"/>
              <a:gd name="connsiteY22" fmla="*/ 1130157 h 1210558"/>
              <a:gd name="connsiteX23" fmla="*/ 550724 w 1608962"/>
              <a:gd name="connsiteY23" fmla="*/ 1140431 h 1210558"/>
              <a:gd name="connsiteX24" fmla="*/ 602094 w 1608962"/>
              <a:gd name="connsiteY24" fmla="*/ 1150706 h 1210558"/>
              <a:gd name="connsiteX25" fmla="*/ 643191 w 1608962"/>
              <a:gd name="connsiteY25" fmla="*/ 1160980 h 1210558"/>
              <a:gd name="connsiteX26" fmla="*/ 715110 w 1608962"/>
              <a:gd name="connsiteY26" fmla="*/ 1181528 h 1210558"/>
              <a:gd name="connsiteX27" fmla="*/ 838400 w 1608962"/>
              <a:gd name="connsiteY27" fmla="*/ 1191802 h 1210558"/>
              <a:gd name="connsiteX28" fmla="*/ 1115802 w 1608962"/>
              <a:gd name="connsiteY28" fmla="*/ 1191802 h 1210558"/>
              <a:gd name="connsiteX29" fmla="*/ 1156899 w 1608962"/>
              <a:gd name="connsiteY29" fmla="*/ 1171254 h 1210558"/>
              <a:gd name="connsiteX30" fmla="*/ 1218544 w 1608962"/>
              <a:gd name="connsiteY30" fmla="*/ 1160980 h 1210558"/>
              <a:gd name="connsiteX31" fmla="*/ 1259640 w 1608962"/>
              <a:gd name="connsiteY31" fmla="*/ 1140431 h 1210558"/>
              <a:gd name="connsiteX32" fmla="*/ 1280189 w 1608962"/>
              <a:gd name="connsiteY32" fmla="*/ 1119883 h 1210558"/>
              <a:gd name="connsiteX33" fmla="*/ 1341834 w 1608962"/>
              <a:gd name="connsiteY33" fmla="*/ 1109609 h 1210558"/>
              <a:gd name="connsiteX34" fmla="*/ 1393204 w 1608962"/>
              <a:gd name="connsiteY34" fmla="*/ 1078786 h 1210558"/>
              <a:gd name="connsiteX35" fmla="*/ 1424027 w 1608962"/>
              <a:gd name="connsiteY35" fmla="*/ 1068512 h 1210558"/>
              <a:gd name="connsiteX36" fmla="*/ 1454849 w 1608962"/>
              <a:gd name="connsiteY36" fmla="*/ 1037690 h 1210558"/>
              <a:gd name="connsiteX37" fmla="*/ 1485672 w 1608962"/>
              <a:gd name="connsiteY37" fmla="*/ 965771 h 1210558"/>
              <a:gd name="connsiteX38" fmla="*/ 1516494 w 1608962"/>
              <a:gd name="connsiteY38" fmla="*/ 945222 h 1210558"/>
              <a:gd name="connsiteX39" fmla="*/ 1537043 w 1608962"/>
              <a:gd name="connsiteY39" fmla="*/ 883577 h 1210558"/>
              <a:gd name="connsiteX40" fmla="*/ 1557591 w 1608962"/>
              <a:gd name="connsiteY40" fmla="*/ 760288 h 1210558"/>
              <a:gd name="connsiteX41" fmla="*/ 1567865 w 1608962"/>
              <a:gd name="connsiteY41" fmla="*/ 698643 h 1210558"/>
              <a:gd name="connsiteX42" fmla="*/ 1608962 w 1608962"/>
              <a:gd name="connsiteY42" fmla="*/ 595901 h 1210558"/>
              <a:gd name="connsiteX43" fmla="*/ 1588413 w 1608962"/>
              <a:gd name="connsiteY43" fmla="*/ 380144 h 1210558"/>
              <a:gd name="connsiteX44" fmla="*/ 1557591 w 1608962"/>
              <a:gd name="connsiteY44" fmla="*/ 287676 h 1210558"/>
              <a:gd name="connsiteX45" fmla="*/ 1547317 w 1608962"/>
              <a:gd name="connsiteY45" fmla="*/ 246580 h 1210558"/>
              <a:gd name="connsiteX46" fmla="*/ 1526769 w 1608962"/>
              <a:gd name="connsiteY46" fmla="*/ 226031 h 1210558"/>
              <a:gd name="connsiteX47" fmla="*/ 1465124 w 1608962"/>
              <a:gd name="connsiteY47" fmla="*/ 164386 h 1210558"/>
              <a:gd name="connsiteX48" fmla="*/ 1403479 w 1608962"/>
              <a:gd name="connsiteY48" fmla="*/ 113016 h 1210558"/>
              <a:gd name="connsiteX49" fmla="*/ 1372656 w 1608962"/>
              <a:gd name="connsiteY49" fmla="*/ 82193 h 1210558"/>
              <a:gd name="connsiteX50" fmla="*/ 1259640 w 1608962"/>
              <a:gd name="connsiteY50" fmla="*/ 41097 h 1210558"/>
              <a:gd name="connsiteX51" fmla="*/ 1208270 w 1608962"/>
              <a:gd name="connsiteY51" fmla="*/ 20548 h 1210558"/>
              <a:gd name="connsiteX52" fmla="*/ 1136351 w 1608962"/>
              <a:gd name="connsiteY52" fmla="*/ 0 h 1210558"/>
              <a:gd name="connsiteX53" fmla="*/ 930867 w 1608962"/>
              <a:gd name="connsiteY53" fmla="*/ 10274 h 1210558"/>
              <a:gd name="connsiteX54" fmla="*/ 848674 w 1608962"/>
              <a:gd name="connsiteY54" fmla="*/ 51371 h 1210558"/>
              <a:gd name="connsiteX55" fmla="*/ 797303 w 1608962"/>
              <a:gd name="connsiteY55" fmla="*/ 71919 h 1210558"/>
              <a:gd name="connsiteX56" fmla="*/ 622643 w 1608962"/>
              <a:gd name="connsiteY56" fmla="*/ 123290 h 1210558"/>
              <a:gd name="connsiteX57" fmla="*/ 478804 w 1608962"/>
              <a:gd name="connsiteY57" fmla="*/ 195209 h 1210558"/>
              <a:gd name="connsiteX58" fmla="*/ 304144 w 1608962"/>
              <a:gd name="connsiteY58" fmla="*/ 256854 h 1210558"/>
              <a:gd name="connsiteX59" fmla="*/ 191128 w 1608962"/>
              <a:gd name="connsiteY59" fmla="*/ 349321 h 1210558"/>
              <a:gd name="connsiteX60" fmla="*/ 160306 w 1608962"/>
              <a:gd name="connsiteY60" fmla="*/ 369870 h 1210558"/>
              <a:gd name="connsiteX61" fmla="*/ 119209 w 1608962"/>
              <a:gd name="connsiteY61" fmla="*/ 380144 h 1210558"/>
              <a:gd name="connsiteX62" fmla="*/ 88386 w 1608962"/>
              <a:gd name="connsiteY62" fmla="*/ 390418 h 1210558"/>
              <a:gd name="connsiteX63" fmla="*/ 16467 w 1608962"/>
              <a:gd name="connsiteY63" fmla="*/ 452063 h 121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608962" h="1210558">
                <a:moveTo>
                  <a:pt x="725384" y="215757"/>
                </a:moveTo>
                <a:lnTo>
                  <a:pt x="530175" y="236306"/>
                </a:lnTo>
                <a:cubicBezTo>
                  <a:pt x="510947" y="238525"/>
                  <a:pt x="442875" y="246568"/>
                  <a:pt x="417160" y="256854"/>
                </a:cubicBezTo>
                <a:cubicBezTo>
                  <a:pt x="395829" y="265386"/>
                  <a:pt x="376063" y="277402"/>
                  <a:pt x="355515" y="287676"/>
                </a:cubicBezTo>
                <a:cubicBezTo>
                  <a:pt x="345241" y="297950"/>
                  <a:pt x="336516" y="310054"/>
                  <a:pt x="324692" y="318499"/>
                </a:cubicBezTo>
                <a:cubicBezTo>
                  <a:pt x="295763" y="339162"/>
                  <a:pt x="275591" y="341048"/>
                  <a:pt x="242499" y="349321"/>
                </a:cubicBezTo>
                <a:cubicBezTo>
                  <a:pt x="232225" y="356171"/>
                  <a:pt x="222960" y="364855"/>
                  <a:pt x="211676" y="369870"/>
                </a:cubicBezTo>
                <a:cubicBezTo>
                  <a:pt x="191883" y="378667"/>
                  <a:pt x="150031" y="390418"/>
                  <a:pt x="150031" y="390418"/>
                </a:cubicBezTo>
                <a:cubicBezTo>
                  <a:pt x="133540" y="401412"/>
                  <a:pt x="110374" y="413945"/>
                  <a:pt x="98661" y="431515"/>
                </a:cubicBezTo>
                <a:cubicBezTo>
                  <a:pt x="40127" y="519315"/>
                  <a:pt x="123873" y="421871"/>
                  <a:pt x="47290" y="523982"/>
                </a:cubicBezTo>
                <a:cubicBezTo>
                  <a:pt x="38572" y="535606"/>
                  <a:pt x="26741" y="544530"/>
                  <a:pt x="16467" y="554804"/>
                </a:cubicBezTo>
                <a:cubicBezTo>
                  <a:pt x="-5234" y="663310"/>
                  <a:pt x="-5743" y="644258"/>
                  <a:pt x="16467" y="821932"/>
                </a:cubicBezTo>
                <a:cubicBezTo>
                  <a:pt x="17999" y="834185"/>
                  <a:pt x="28885" y="843462"/>
                  <a:pt x="37016" y="852755"/>
                </a:cubicBezTo>
                <a:cubicBezTo>
                  <a:pt x="52962" y="870980"/>
                  <a:pt x="71262" y="887002"/>
                  <a:pt x="88386" y="904126"/>
                </a:cubicBezTo>
                <a:lnTo>
                  <a:pt x="108935" y="924674"/>
                </a:lnTo>
                <a:cubicBezTo>
                  <a:pt x="119209" y="934948"/>
                  <a:pt x="128411" y="946420"/>
                  <a:pt x="139757" y="955497"/>
                </a:cubicBezTo>
                <a:cubicBezTo>
                  <a:pt x="230261" y="1027899"/>
                  <a:pt x="152535" y="971604"/>
                  <a:pt x="232225" y="1017141"/>
                </a:cubicBezTo>
                <a:cubicBezTo>
                  <a:pt x="242946" y="1023267"/>
                  <a:pt x="252003" y="1032168"/>
                  <a:pt x="263047" y="1037690"/>
                </a:cubicBezTo>
                <a:cubicBezTo>
                  <a:pt x="279543" y="1045938"/>
                  <a:pt x="297565" y="1050748"/>
                  <a:pt x="314418" y="1058238"/>
                </a:cubicBezTo>
                <a:cubicBezTo>
                  <a:pt x="328414" y="1064458"/>
                  <a:pt x="341519" y="1072566"/>
                  <a:pt x="355515" y="1078786"/>
                </a:cubicBezTo>
                <a:cubicBezTo>
                  <a:pt x="372368" y="1086276"/>
                  <a:pt x="390390" y="1091087"/>
                  <a:pt x="406885" y="1099335"/>
                </a:cubicBezTo>
                <a:cubicBezTo>
                  <a:pt x="417929" y="1104857"/>
                  <a:pt x="425881" y="1116335"/>
                  <a:pt x="437708" y="1119883"/>
                </a:cubicBezTo>
                <a:cubicBezTo>
                  <a:pt x="460903" y="1126841"/>
                  <a:pt x="485801" y="1125825"/>
                  <a:pt x="509627" y="1130157"/>
                </a:cubicBezTo>
                <a:cubicBezTo>
                  <a:pt x="523520" y="1132683"/>
                  <a:pt x="536940" y="1137368"/>
                  <a:pt x="550724" y="1140431"/>
                </a:cubicBezTo>
                <a:cubicBezTo>
                  <a:pt x="567771" y="1144219"/>
                  <a:pt x="585047" y="1146918"/>
                  <a:pt x="602094" y="1150706"/>
                </a:cubicBezTo>
                <a:cubicBezTo>
                  <a:pt x="615878" y="1153769"/>
                  <a:pt x="629568" y="1157265"/>
                  <a:pt x="643191" y="1160980"/>
                </a:cubicBezTo>
                <a:cubicBezTo>
                  <a:pt x="667245" y="1167540"/>
                  <a:pt x="690483" y="1177640"/>
                  <a:pt x="715110" y="1181528"/>
                </a:cubicBezTo>
                <a:cubicBezTo>
                  <a:pt x="755844" y="1187960"/>
                  <a:pt x="797303" y="1188377"/>
                  <a:pt x="838400" y="1191802"/>
                </a:cubicBezTo>
                <a:cubicBezTo>
                  <a:pt x="947586" y="1219098"/>
                  <a:pt x="912290" y="1214414"/>
                  <a:pt x="1115802" y="1191802"/>
                </a:cubicBezTo>
                <a:cubicBezTo>
                  <a:pt x="1131024" y="1190111"/>
                  <a:pt x="1142229" y="1175655"/>
                  <a:pt x="1156899" y="1171254"/>
                </a:cubicBezTo>
                <a:cubicBezTo>
                  <a:pt x="1176852" y="1165268"/>
                  <a:pt x="1197996" y="1164405"/>
                  <a:pt x="1218544" y="1160980"/>
                </a:cubicBezTo>
                <a:cubicBezTo>
                  <a:pt x="1232243" y="1154130"/>
                  <a:pt x="1246897" y="1148927"/>
                  <a:pt x="1259640" y="1140431"/>
                </a:cubicBezTo>
                <a:cubicBezTo>
                  <a:pt x="1267700" y="1135058"/>
                  <a:pt x="1271119" y="1123284"/>
                  <a:pt x="1280189" y="1119883"/>
                </a:cubicBezTo>
                <a:cubicBezTo>
                  <a:pt x="1299694" y="1112569"/>
                  <a:pt x="1321286" y="1113034"/>
                  <a:pt x="1341834" y="1109609"/>
                </a:cubicBezTo>
                <a:cubicBezTo>
                  <a:pt x="1429150" y="1080504"/>
                  <a:pt x="1322687" y="1121097"/>
                  <a:pt x="1393204" y="1078786"/>
                </a:cubicBezTo>
                <a:cubicBezTo>
                  <a:pt x="1402491" y="1073214"/>
                  <a:pt x="1413753" y="1071937"/>
                  <a:pt x="1424027" y="1068512"/>
                </a:cubicBezTo>
                <a:cubicBezTo>
                  <a:pt x="1434301" y="1058238"/>
                  <a:pt x="1446789" y="1049779"/>
                  <a:pt x="1454849" y="1037690"/>
                </a:cubicBezTo>
                <a:cubicBezTo>
                  <a:pt x="1497675" y="973452"/>
                  <a:pt x="1421098" y="1043260"/>
                  <a:pt x="1485672" y="965771"/>
                </a:cubicBezTo>
                <a:cubicBezTo>
                  <a:pt x="1493577" y="956285"/>
                  <a:pt x="1506220" y="952072"/>
                  <a:pt x="1516494" y="945222"/>
                </a:cubicBezTo>
                <a:cubicBezTo>
                  <a:pt x="1523344" y="924674"/>
                  <a:pt x="1533980" y="905019"/>
                  <a:pt x="1537043" y="883577"/>
                </a:cubicBezTo>
                <a:cubicBezTo>
                  <a:pt x="1556732" y="745755"/>
                  <a:pt x="1537560" y="870461"/>
                  <a:pt x="1557591" y="760288"/>
                </a:cubicBezTo>
                <a:cubicBezTo>
                  <a:pt x="1561317" y="739792"/>
                  <a:pt x="1561651" y="718526"/>
                  <a:pt x="1567865" y="698643"/>
                </a:cubicBezTo>
                <a:cubicBezTo>
                  <a:pt x="1578867" y="663437"/>
                  <a:pt x="1595263" y="630148"/>
                  <a:pt x="1608962" y="595901"/>
                </a:cubicBezTo>
                <a:cubicBezTo>
                  <a:pt x="1602112" y="523982"/>
                  <a:pt x="1600290" y="451405"/>
                  <a:pt x="1588413" y="380144"/>
                </a:cubicBezTo>
                <a:cubicBezTo>
                  <a:pt x="1583072" y="348096"/>
                  <a:pt x="1565471" y="319196"/>
                  <a:pt x="1557591" y="287676"/>
                </a:cubicBezTo>
                <a:cubicBezTo>
                  <a:pt x="1554166" y="273977"/>
                  <a:pt x="1553632" y="259210"/>
                  <a:pt x="1547317" y="246580"/>
                </a:cubicBezTo>
                <a:cubicBezTo>
                  <a:pt x="1542985" y="237916"/>
                  <a:pt x="1532970" y="233472"/>
                  <a:pt x="1526769" y="226031"/>
                </a:cubicBezTo>
                <a:cubicBezTo>
                  <a:pt x="1478981" y="168686"/>
                  <a:pt x="1517084" y="199028"/>
                  <a:pt x="1465124" y="164386"/>
                </a:cubicBezTo>
                <a:cubicBezTo>
                  <a:pt x="1424613" y="103623"/>
                  <a:pt x="1469841" y="160418"/>
                  <a:pt x="1403479" y="113016"/>
                </a:cubicBezTo>
                <a:cubicBezTo>
                  <a:pt x="1391655" y="104571"/>
                  <a:pt x="1384978" y="89894"/>
                  <a:pt x="1372656" y="82193"/>
                </a:cubicBezTo>
                <a:cubicBezTo>
                  <a:pt x="1354898" y="71094"/>
                  <a:pt x="1275686" y="46932"/>
                  <a:pt x="1259640" y="41097"/>
                </a:cubicBezTo>
                <a:cubicBezTo>
                  <a:pt x="1242308" y="34794"/>
                  <a:pt x="1225538" y="27024"/>
                  <a:pt x="1208270" y="20548"/>
                </a:cubicBezTo>
                <a:cubicBezTo>
                  <a:pt x="1178796" y="9495"/>
                  <a:pt x="1168729" y="8094"/>
                  <a:pt x="1136351" y="0"/>
                </a:cubicBezTo>
                <a:cubicBezTo>
                  <a:pt x="1067856" y="3425"/>
                  <a:pt x="998379" y="-1782"/>
                  <a:pt x="930867" y="10274"/>
                </a:cubicBezTo>
                <a:cubicBezTo>
                  <a:pt x="900712" y="15659"/>
                  <a:pt x="876486" y="38535"/>
                  <a:pt x="848674" y="51371"/>
                </a:cubicBezTo>
                <a:cubicBezTo>
                  <a:pt x="831929" y="59100"/>
                  <a:pt x="814878" y="66327"/>
                  <a:pt x="797303" y="71919"/>
                </a:cubicBezTo>
                <a:cubicBezTo>
                  <a:pt x="739474" y="90319"/>
                  <a:pt x="675692" y="93818"/>
                  <a:pt x="622643" y="123290"/>
                </a:cubicBezTo>
                <a:cubicBezTo>
                  <a:pt x="573936" y="150349"/>
                  <a:pt x="531591" y="178967"/>
                  <a:pt x="478804" y="195209"/>
                </a:cubicBezTo>
                <a:cubicBezTo>
                  <a:pt x="315414" y="245482"/>
                  <a:pt x="480314" y="178555"/>
                  <a:pt x="304144" y="256854"/>
                </a:cubicBezTo>
                <a:cubicBezTo>
                  <a:pt x="220972" y="340026"/>
                  <a:pt x="272507" y="298459"/>
                  <a:pt x="191128" y="349321"/>
                </a:cubicBezTo>
                <a:cubicBezTo>
                  <a:pt x="180657" y="355865"/>
                  <a:pt x="171656" y="365006"/>
                  <a:pt x="160306" y="369870"/>
                </a:cubicBezTo>
                <a:cubicBezTo>
                  <a:pt x="147327" y="375432"/>
                  <a:pt x="132786" y="376265"/>
                  <a:pt x="119209" y="380144"/>
                </a:cubicBezTo>
                <a:cubicBezTo>
                  <a:pt x="108796" y="383119"/>
                  <a:pt x="98660" y="386993"/>
                  <a:pt x="88386" y="390418"/>
                </a:cubicBezTo>
                <a:cubicBezTo>
                  <a:pt x="31601" y="447204"/>
                  <a:pt x="58676" y="430960"/>
                  <a:pt x="16467" y="452063"/>
                </a:cubicBezTo>
              </a:path>
            </a:pathLst>
          </a:custGeom>
          <a:noFill/>
          <a:ln w="762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2123630-8BFF-40CD-B69B-4EEDFAD2EE37}"/>
              </a:ext>
            </a:extLst>
          </p:cNvPr>
          <p:cNvSpPr/>
          <p:nvPr/>
        </p:nvSpPr>
        <p:spPr>
          <a:xfrm>
            <a:off x="4913005" y="2608509"/>
            <a:ext cx="809873" cy="936073"/>
          </a:xfrm>
          <a:custGeom>
            <a:avLst/>
            <a:gdLst>
              <a:gd name="connsiteX0" fmla="*/ 470653 w 809873"/>
              <a:gd name="connsiteY0" fmla="*/ 1124 h 936073"/>
              <a:gd name="connsiteX1" fmla="*/ 419283 w 809873"/>
              <a:gd name="connsiteY1" fmla="*/ 11398 h 936073"/>
              <a:gd name="connsiteX2" fmla="*/ 357638 w 809873"/>
              <a:gd name="connsiteY2" fmla="*/ 31947 h 936073"/>
              <a:gd name="connsiteX3" fmla="*/ 316541 w 809873"/>
              <a:gd name="connsiteY3" fmla="*/ 42221 h 936073"/>
              <a:gd name="connsiteX4" fmla="*/ 265170 w 809873"/>
              <a:gd name="connsiteY4" fmla="*/ 52495 h 936073"/>
              <a:gd name="connsiteX5" fmla="*/ 234348 w 809873"/>
              <a:gd name="connsiteY5" fmla="*/ 62769 h 936073"/>
              <a:gd name="connsiteX6" fmla="*/ 162429 w 809873"/>
              <a:gd name="connsiteY6" fmla="*/ 73043 h 936073"/>
              <a:gd name="connsiteX7" fmla="*/ 111058 w 809873"/>
              <a:gd name="connsiteY7" fmla="*/ 114140 h 936073"/>
              <a:gd name="connsiteX8" fmla="*/ 80235 w 809873"/>
              <a:gd name="connsiteY8" fmla="*/ 124414 h 936073"/>
              <a:gd name="connsiteX9" fmla="*/ 59687 w 809873"/>
              <a:gd name="connsiteY9" fmla="*/ 155237 h 936073"/>
              <a:gd name="connsiteX10" fmla="*/ 49413 w 809873"/>
              <a:gd name="connsiteY10" fmla="*/ 186059 h 936073"/>
              <a:gd name="connsiteX11" fmla="*/ 18591 w 809873"/>
              <a:gd name="connsiteY11" fmla="*/ 206607 h 936073"/>
              <a:gd name="connsiteX12" fmla="*/ 18591 w 809873"/>
              <a:gd name="connsiteY12" fmla="*/ 422365 h 936073"/>
              <a:gd name="connsiteX13" fmla="*/ 59687 w 809873"/>
              <a:gd name="connsiteY13" fmla="*/ 514832 h 936073"/>
              <a:gd name="connsiteX14" fmla="*/ 69961 w 809873"/>
              <a:gd name="connsiteY14" fmla="*/ 545655 h 936073"/>
              <a:gd name="connsiteX15" fmla="*/ 141880 w 809873"/>
              <a:gd name="connsiteY15" fmla="*/ 638122 h 936073"/>
              <a:gd name="connsiteX16" fmla="*/ 162429 w 809873"/>
              <a:gd name="connsiteY16" fmla="*/ 689493 h 936073"/>
              <a:gd name="connsiteX17" fmla="*/ 203525 w 809873"/>
              <a:gd name="connsiteY17" fmla="*/ 740864 h 936073"/>
              <a:gd name="connsiteX18" fmla="*/ 234348 w 809873"/>
              <a:gd name="connsiteY18" fmla="*/ 781960 h 936073"/>
              <a:gd name="connsiteX19" fmla="*/ 254896 w 809873"/>
              <a:gd name="connsiteY19" fmla="*/ 802509 h 936073"/>
              <a:gd name="connsiteX20" fmla="*/ 306267 w 809873"/>
              <a:gd name="connsiteY20" fmla="*/ 853879 h 936073"/>
              <a:gd name="connsiteX21" fmla="*/ 326815 w 809873"/>
              <a:gd name="connsiteY21" fmla="*/ 874428 h 936073"/>
              <a:gd name="connsiteX22" fmla="*/ 398734 w 809873"/>
              <a:gd name="connsiteY22" fmla="*/ 894976 h 936073"/>
              <a:gd name="connsiteX23" fmla="*/ 429557 w 809873"/>
              <a:gd name="connsiteY23" fmla="*/ 905250 h 936073"/>
              <a:gd name="connsiteX24" fmla="*/ 470653 w 809873"/>
              <a:gd name="connsiteY24" fmla="*/ 915524 h 936073"/>
              <a:gd name="connsiteX25" fmla="*/ 542573 w 809873"/>
              <a:gd name="connsiteY25" fmla="*/ 936073 h 936073"/>
              <a:gd name="connsiteX26" fmla="*/ 665862 w 809873"/>
              <a:gd name="connsiteY26" fmla="*/ 915524 h 936073"/>
              <a:gd name="connsiteX27" fmla="*/ 686411 w 809873"/>
              <a:gd name="connsiteY27" fmla="*/ 884702 h 936073"/>
              <a:gd name="connsiteX28" fmla="*/ 717233 w 809873"/>
              <a:gd name="connsiteY28" fmla="*/ 843605 h 936073"/>
              <a:gd name="connsiteX29" fmla="*/ 727507 w 809873"/>
              <a:gd name="connsiteY29" fmla="*/ 802509 h 936073"/>
              <a:gd name="connsiteX30" fmla="*/ 748056 w 809873"/>
              <a:gd name="connsiteY30" fmla="*/ 710041 h 936073"/>
              <a:gd name="connsiteX31" fmla="*/ 758330 w 809873"/>
              <a:gd name="connsiteY31" fmla="*/ 679219 h 936073"/>
              <a:gd name="connsiteX32" fmla="*/ 768604 w 809873"/>
              <a:gd name="connsiteY32" fmla="*/ 627848 h 936073"/>
              <a:gd name="connsiteX33" fmla="*/ 799426 w 809873"/>
              <a:gd name="connsiteY33" fmla="*/ 586751 h 936073"/>
              <a:gd name="connsiteX34" fmla="*/ 809701 w 809873"/>
              <a:gd name="connsiteY34" fmla="*/ 463461 h 936073"/>
              <a:gd name="connsiteX35" fmla="*/ 778878 w 809873"/>
              <a:gd name="connsiteY35" fmla="*/ 268252 h 936073"/>
              <a:gd name="connsiteX36" fmla="*/ 758330 w 809873"/>
              <a:gd name="connsiteY36" fmla="*/ 196333 h 936073"/>
              <a:gd name="connsiteX37" fmla="*/ 727507 w 809873"/>
              <a:gd name="connsiteY37" fmla="*/ 165511 h 936073"/>
              <a:gd name="connsiteX38" fmla="*/ 706959 w 809873"/>
              <a:gd name="connsiteY38" fmla="*/ 124414 h 936073"/>
              <a:gd name="connsiteX39" fmla="*/ 686411 w 809873"/>
              <a:gd name="connsiteY39" fmla="*/ 62769 h 936073"/>
              <a:gd name="connsiteX40" fmla="*/ 635040 w 809873"/>
              <a:gd name="connsiteY40" fmla="*/ 52495 h 936073"/>
              <a:gd name="connsiteX41" fmla="*/ 604217 w 809873"/>
              <a:gd name="connsiteY41" fmla="*/ 31947 h 936073"/>
              <a:gd name="connsiteX42" fmla="*/ 480928 w 809873"/>
              <a:gd name="connsiteY42" fmla="*/ 1124 h 936073"/>
              <a:gd name="connsiteX43" fmla="*/ 306267 w 809873"/>
              <a:gd name="connsiteY43" fmla="*/ 1124 h 93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09873" h="936073">
                <a:moveTo>
                  <a:pt x="470653" y="1124"/>
                </a:moveTo>
                <a:cubicBezTo>
                  <a:pt x="453530" y="4549"/>
                  <a:pt x="436130" y="6803"/>
                  <a:pt x="419283" y="11398"/>
                </a:cubicBezTo>
                <a:cubicBezTo>
                  <a:pt x="398386" y="17097"/>
                  <a:pt x="378651" y="26694"/>
                  <a:pt x="357638" y="31947"/>
                </a:cubicBezTo>
                <a:cubicBezTo>
                  <a:pt x="343939" y="35372"/>
                  <a:pt x="330325" y="39158"/>
                  <a:pt x="316541" y="42221"/>
                </a:cubicBezTo>
                <a:cubicBezTo>
                  <a:pt x="299494" y="46009"/>
                  <a:pt x="282111" y="48260"/>
                  <a:pt x="265170" y="52495"/>
                </a:cubicBezTo>
                <a:cubicBezTo>
                  <a:pt x="254664" y="55122"/>
                  <a:pt x="244967" y="60645"/>
                  <a:pt x="234348" y="62769"/>
                </a:cubicBezTo>
                <a:cubicBezTo>
                  <a:pt x="210602" y="67518"/>
                  <a:pt x="186402" y="69618"/>
                  <a:pt x="162429" y="73043"/>
                </a:cubicBezTo>
                <a:cubicBezTo>
                  <a:pt x="143317" y="92155"/>
                  <a:pt x="136979" y="101180"/>
                  <a:pt x="111058" y="114140"/>
                </a:cubicBezTo>
                <a:cubicBezTo>
                  <a:pt x="101371" y="118983"/>
                  <a:pt x="90509" y="120989"/>
                  <a:pt x="80235" y="124414"/>
                </a:cubicBezTo>
                <a:cubicBezTo>
                  <a:pt x="73386" y="134688"/>
                  <a:pt x="65209" y="144192"/>
                  <a:pt x="59687" y="155237"/>
                </a:cubicBezTo>
                <a:cubicBezTo>
                  <a:pt x="54844" y="164923"/>
                  <a:pt x="56178" y="177602"/>
                  <a:pt x="49413" y="186059"/>
                </a:cubicBezTo>
                <a:cubicBezTo>
                  <a:pt x="41699" y="195701"/>
                  <a:pt x="28865" y="199758"/>
                  <a:pt x="18591" y="206607"/>
                </a:cubicBezTo>
                <a:cubicBezTo>
                  <a:pt x="-9361" y="290458"/>
                  <a:pt x="-2820" y="258219"/>
                  <a:pt x="18591" y="422365"/>
                </a:cubicBezTo>
                <a:cubicBezTo>
                  <a:pt x="21578" y="445268"/>
                  <a:pt x="50198" y="492690"/>
                  <a:pt x="59687" y="514832"/>
                </a:cubicBezTo>
                <a:cubicBezTo>
                  <a:pt x="63953" y="524786"/>
                  <a:pt x="64701" y="536188"/>
                  <a:pt x="69961" y="545655"/>
                </a:cubicBezTo>
                <a:cubicBezTo>
                  <a:pt x="100683" y="600955"/>
                  <a:pt x="104441" y="600683"/>
                  <a:pt x="141880" y="638122"/>
                </a:cubicBezTo>
                <a:cubicBezTo>
                  <a:pt x="148730" y="655246"/>
                  <a:pt x="154181" y="672997"/>
                  <a:pt x="162429" y="689493"/>
                </a:cubicBezTo>
                <a:cubicBezTo>
                  <a:pt x="181478" y="727591"/>
                  <a:pt x="179637" y="712198"/>
                  <a:pt x="203525" y="740864"/>
                </a:cubicBezTo>
                <a:cubicBezTo>
                  <a:pt x="214487" y="754019"/>
                  <a:pt x="223386" y="768805"/>
                  <a:pt x="234348" y="781960"/>
                </a:cubicBezTo>
                <a:cubicBezTo>
                  <a:pt x="240549" y="789401"/>
                  <a:pt x="248845" y="794945"/>
                  <a:pt x="254896" y="802509"/>
                </a:cubicBezTo>
                <a:cubicBezTo>
                  <a:pt x="309691" y="871004"/>
                  <a:pt x="237772" y="799083"/>
                  <a:pt x="306267" y="853879"/>
                </a:cubicBezTo>
                <a:cubicBezTo>
                  <a:pt x="313831" y="859930"/>
                  <a:pt x="318509" y="869444"/>
                  <a:pt x="326815" y="874428"/>
                </a:cubicBezTo>
                <a:cubicBezTo>
                  <a:pt x="338010" y="881145"/>
                  <a:pt x="390187" y="892534"/>
                  <a:pt x="398734" y="894976"/>
                </a:cubicBezTo>
                <a:cubicBezTo>
                  <a:pt x="409147" y="897951"/>
                  <a:pt x="419144" y="902275"/>
                  <a:pt x="429557" y="905250"/>
                </a:cubicBezTo>
                <a:cubicBezTo>
                  <a:pt x="443134" y="909129"/>
                  <a:pt x="457076" y="911645"/>
                  <a:pt x="470653" y="915524"/>
                </a:cubicBezTo>
                <a:cubicBezTo>
                  <a:pt x="573859" y="945011"/>
                  <a:pt x="414060" y="903942"/>
                  <a:pt x="542573" y="936073"/>
                </a:cubicBezTo>
                <a:cubicBezTo>
                  <a:pt x="583669" y="929223"/>
                  <a:pt x="626626" y="929537"/>
                  <a:pt x="665862" y="915524"/>
                </a:cubicBezTo>
                <a:cubicBezTo>
                  <a:pt x="677491" y="911371"/>
                  <a:pt x="679234" y="894750"/>
                  <a:pt x="686411" y="884702"/>
                </a:cubicBezTo>
                <a:cubicBezTo>
                  <a:pt x="696364" y="870768"/>
                  <a:pt x="706959" y="857304"/>
                  <a:pt x="717233" y="843605"/>
                </a:cubicBezTo>
                <a:cubicBezTo>
                  <a:pt x="720658" y="829906"/>
                  <a:pt x="724444" y="816293"/>
                  <a:pt x="727507" y="802509"/>
                </a:cubicBezTo>
                <a:cubicBezTo>
                  <a:pt x="738098" y="754853"/>
                  <a:pt x="735531" y="753880"/>
                  <a:pt x="748056" y="710041"/>
                </a:cubicBezTo>
                <a:cubicBezTo>
                  <a:pt x="751031" y="699628"/>
                  <a:pt x="755703" y="689725"/>
                  <a:pt x="758330" y="679219"/>
                </a:cubicBezTo>
                <a:cubicBezTo>
                  <a:pt x="762565" y="662278"/>
                  <a:pt x="761512" y="643806"/>
                  <a:pt x="768604" y="627848"/>
                </a:cubicBezTo>
                <a:cubicBezTo>
                  <a:pt x="775558" y="612200"/>
                  <a:pt x="789152" y="600450"/>
                  <a:pt x="799426" y="586751"/>
                </a:cubicBezTo>
                <a:cubicBezTo>
                  <a:pt x="802851" y="545654"/>
                  <a:pt x="811173" y="504674"/>
                  <a:pt x="809701" y="463461"/>
                </a:cubicBezTo>
                <a:cubicBezTo>
                  <a:pt x="802794" y="270074"/>
                  <a:pt x="803675" y="355043"/>
                  <a:pt x="778878" y="268252"/>
                </a:cubicBezTo>
                <a:cubicBezTo>
                  <a:pt x="777166" y="262259"/>
                  <a:pt x="764488" y="205569"/>
                  <a:pt x="758330" y="196333"/>
                </a:cubicBezTo>
                <a:cubicBezTo>
                  <a:pt x="750270" y="184243"/>
                  <a:pt x="737781" y="175785"/>
                  <a:pt x="727507" y="165511"/>
                </a:cubicBezTo>
                <a:cubicBezTo>
                  <a:pt x="720658" y="151812"/>
                  <a:pt x="712647" y="138634"/>
                  <a:pt x="706959" y="124414"/>
                </a:cubicBezTo>
                <a:cubicBezTo>
                  <a:pt x="698915" y="104303"/>
                  <a:pt x="707650" y="67017"/>
                  <a:pt x="686411" y="62769"/>
                </a:cubicBezTo>
                <a:lnTo>
                  <a:pt x="635040" y="52495"/>
                </a:lnTo>
                <a:cubicBezTo>
                  <a:pt x="624766" y="45646"/>
                  <a:pt x="615501" y="36962"/>
                  <a:pt x="604217" y="31947"/>
                </a:cubicBezTo>
                <a:cubicBezTo>
                  <a:pt x="571882" y="17576"/>
                  <a:pt x="516742" y="2681"/>
                  <a:pt x="480928" y="1124"/>
                </a:cubicBezTo>
                <a:cubicBezTo>
                  <a:pt x="422763" y="-1405"/>
                  <a:pt x="364487" y="1124"/>
                  <a:pt x="306267" y="1124"/>
                </a:cubicBezTo>
              </a:path>
            </a:pathLst>
          </a:custGeom>
          <a:noFill/>
          <a:ln w="762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C6DCCF5-E052-4102-9D90-745F1B94C98F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85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Promises: Dynamic Maintenance Planning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4140E54-4448-45D8-B05D-10FA0A8C41E8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DMP: Optimizing with constraints</a:t>
            </a:r>
            <a:endParaRPr lang="en-US" sz="21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2B2F5BD-D610-49FA-9889-91B12EC0A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142" y="1672199"/>
            <a:ext cx="6128110" cy="41616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850A54-064E-47D1-BFF4-449973A25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57" y="2045241"/>
            <a:ext cx="5263750" cy="367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22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Promises: long term vision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4140E54-4448-45D8-B05D-10FA0A8C41E8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Combine data-driven and model-based approaches: the data and expert knowledge ( back to symbolic AI ?)</a:t>
            </a:r>
          </a:p>
          <a:p>
            <a:pPr lvl="1"/>
            <a:r>
              <a:rPr lang="en-US" dirty="0"/>
              <a:t>Expertise illuminates data</a:t>
            </a:r>
          </a:p>
          <a:p>
            <a:pPr lvl="1"/>
            <a:r>
              <a:rPr lang="en-US" dirty="0"/>
              <a:t>Data feeds expertise</a:t>
            </a:r>
          </a:p>
          <a:p>
            <a:pPr lvl="1"/>
            <a:endParaRPr lang="en-US" dirty="0"/>
          </a:p>
          <a:p>
            <a:r>
              <a:rPr lang="en-US" dirty="0"/>
              <a:t>Put AI in the control loop: toward autonomous systems ?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ethical aspects.</a:t>
            </a:r>
          </a:p>
          <a:p>
            <a:endParaRPr lang="en-US" dirty="0"/>
          </a:p>
          <a:p>
            <a:r>
              <a:rPr lang="en-US" dirty="0"/>
              <a:t>Toward a large shared data base of labelled data (analogous to what was done in computer vision: ImageNet) ?</a:t>
            </a:r>
          </a:p>
        </p:txBody>
      </p:sp>
    </p:spTree>
    <p:extLst>
      <p:ext uri="{BB962C8B-B14F-4D97-AF65-F5344CB8AC3E}">
        <p14:creationId xmlns:p14="http://schemas.microsoft.com/office/powerpoint/2010/main" val="442017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Some considerations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41BE669-CBE2-4F8D-82B4-C4BAE67440F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4140E54-4448-45D8-B05D-10FA0A8C41E8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48734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Artificial Intelligence is best where the human is weakest:</a:t>
            </a:r>
          </a:p>
          <a:p>
            <a:pPr lvl="1"/>
            <a:r>
              <a:rPr lang="en-US" dirty="0"/>
              <a:t> handling many variables simultaneously ( ‘ big data’)</a:t>
            </a:r>
          </a:p>
          <a:p>
            <a:pPr lvl="1"/>
            <a:r>
              <a:rPr lang="en-US" dirty="0"/>
              <a:t>making simple decisions quickly about complex systems</a:t>
            </a:r>
          </a:p>
          <a:p>
            <a:pPr lvl="1"/>
            <a:r>
              <a:rPr lang="en-US" dirty="0"/>
              <a:t>finding patterns among apparent chaos</a:t>
            </a:r>
          </a:p>
          <a:p>
            <a:pPr lvl="1"/>
            <a:r>
              <a:rPr lang="en-US" dirty="0"/>
              <a:t>repetitive tasks</a:t>
            </a:r>
          </a:p>
          <a:p>
            <a:r>
              <a:rPr lang="en-US" dirty="0"/>
              <a:t>Artificial intelligence is ( and probably will long remain ) weak where human is strong:</a:t>
            </a:r>
          </a:p>
          <a:p>
            <a:pPr lvl="1"/>
            <a:r>
              <a:rPr lang="en-US" dirty="0"/>
              <a:t>true generalization capability ( avoiding overfitting) from small data</a:t>
            </a:r>
          </a:p>
          <a:p>
            <a:pPr lvl="1"/>
            <a:r>
              <a:rPr lang="en-US" dirty="0"/>
              <a:t>domain expertise</a:t>
            </a:r>
          </a:p>
          <a:p>
            <a:r>
              <a:rPr lang="en-US" dirty="0"/>
              <a:t>Human + IA : a sustainable partnership. Experts will be able to concentrate on their expertise and exercise their critical minds rather than handling computer files.</a:t>
            </a:r>
          </a:p>
        </p:txBody>
      </p:sp>
    </p:spTree>
    <p:extLst>
      <p:ext uri="{BB962C8B-B14F-4D97-AF65-F5344CB8AC3E}">
        <p14:creationId xmlns:p14="http://schemas.microsoft.com/office/powerpoint/2010/main" val="559830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Agenda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DA588E-7D44-46F1-8D4C-5FD3DB7D0915}"/>
              </a:ext>
            </a:extLst>
          </p:cNvPr>
          <p:cNvSpPr txBox="1">
            <a:spLocks/>
          </p:cNvSpPr>
          <p:nvPr/>
        </p:nvSpPr>
        <p:spPr>
          <a:xfrm>
            <a:off x="305272" y="1621596"/>
            <a:ext cx="11241686" cy="482386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400" b="0" kern="0" dirty="0">
                <a:solidFill>
                  <a:srgbClr val="5A90A8"/>
                </a:solidFill>
              </a:rPr>
              <a:t>AI and Machine Learning: an overview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sz="2400" b="0" kern="0" dirty="0">
                <a:solidFill>
                  <a:srgbClr val="5A90A8"/>
                </a:solidFill>
              </a:rPr>
              <a:t>AI and Machine Learning for Railway Maintenance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Predictive Maintenance of Air Conditioning Subsystem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Monitoring of compressor performance: test bench and train results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5A9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Limitations, challenges and promises</a:t>
            </a:r>
          </a:p>
          <a:p>
            <a:pPr marL="342900" marR="0" lvl="0" indent="-342900">
              <a:buClr>
                <a:srgbClr val="5A90A8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GB" sz="2800" kern="0" dirty="0">
                <a:solidFill>
                  <a:srgbClr val="034694"/>
                </a:solidFill>
              </a:rPr>
              <a:t>Key Takeaways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13AA60-88EA-4EB2-92C6-CB91A6871EE7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338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Key takeaways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DA588E-7D44-46F1-8D4C-5FD3DB7D0915}"/>
              </a:ext>
            </a:extLst>
          </p:cNvPr>
          <p:cNvSpPr txBox="1">
            <a:spLocks/>
          </p:cNvSpPr>
          <p:nvPr/>
        </p:nvSpPr>
        <p:spPr>
          <a:xfrm>
            <a:off x="209006" y="1638236"/>
            <a:ext cx="11868694" cy="5058798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 lnSpcReduction="20000"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+mj-lt"/>
              <a:buNone/>
              <a:defRPr lang="en-US" sz="2000" b="1" baseline="0" noProof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44500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lang="en-US" sz="17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2pPr>
            <a:lvl3pPr marL="625475" indent="-180975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lang="en-US" sz="14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3pPr>
            <a:lvl4pPr marL="898525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lstom" pitchFamily="2" charset="0"/>
              <a:buChar char="−"/>
              <a:defRPr lang="en-US" sz="1200" baseline="0" noProof="0" dirty="0" smtClean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4pPr>
            <a:lvl5pPr marL="1079500" indent="-18097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lang="en-US" sz="1200" noProof="0" dirty="0">
                <a:solidFill>
                  <a:srgbClr val="5F5F5F"/>
                </a:solidFill>
                <a:latin typeface="Arial" panose="020B0604020202020204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lang="en-GB" b="0" kern="0" dirty="0">
                <a:solidFill>
                  <a:srgbClr val="034694"/>
                </a:solidFill>
              </a:rPr>
              <a:t>Although relative recent, computer-based AI has gone through alternate fortunes over the (e.g. AI winters), with different approaches (e.g. manipulation of symbols, connectionisms).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Machine Learning: </a:t>
            </a:r>
            <a:r>
              <a:rPr lang="en-GB" b="0" kern="0" dirty="0">
                <a:solidFill>
                  <a:srgbClr val="034694"/>
                </a:solidFill>
              </a:rPr>
              <a:t>instead of coding a procedure, learn from the data</a:t>
            </a:r>
          </a:p>
          <a:p>
            <a:pPr marL="968375" lvl="2" indent="-342900">
              <a:spcBef>
                <a:spcPts val="600"/>
              </a:spcBef>
              <a:buClr>
                <a:srgbClr val="5A90A8"/>
              </a:buClr>
              <a:buSzPct val="85000"/>
              <a:defRPr/>
            </a:pPr>
            <a:r>
              <a:rPr kumimoji="0" lang="en-GB" i="0" u="none" strike="noStrike" kern="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Supervised</a:t>
            </a:r>
          </a:p>
          <a:p>
            <a:pPr marL="968375" lvl="2" indent="-342900">
              <a:spcBef>
                <a:spcPts val="600"/>
              </a:spcBef>
              <a:buClr>
                <a:srgbClr val="5A90A8"/>
              </a:buClr>
              <a:buSzPct val="85000"/>
              <a:defRPr/>
            </a:pPr>
            <a:r>
              <a:rPr lang="en-GB" b="0" kern="0" dirty="0">
                <a:solidFill>
                  <a:srgbClr val="034694"/>
                </a:solidFill>
              </a:rPr>
              <a:t>Unsupervised</a:t>
            </a:r>
          </a:p>
          <a:p>
            <a:pPr marL="968375" lvl="2" indent="-342900">
              <a:spcBef>
                <a:spcPts val="600"/>
              </a:spcBef>
              <a:buClr>
                <a:srgbClr val="5A90A8"/>
              </a:buClr>
              <a:buSzPct val="85000"/>
              <a:defRPr/>
            </a:pPr>
            <a:r>
              <a:rPr kumimoji="0" lang="en-GB" i="0" u="none" strike="noStrike" kern="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Reinforcement learning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b="0" kern="0" dirty="0">
                <a:solidFill>
                  <a:srgbClr val="034694"/>
                </a:solidFill>
              </a:rPr>
              <a:t>Railway maintenance: corrective, preventive, predictive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GB" b="0" kern="0" dirty="0">
                <a:solidFill>
                  <a:srgbClr val="034694"/>
                </a:solidFill>
              </a:rPr>
              <a:t>Main goals: reliability, availability, savings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lang="en-GB" b="0" kern="0" dirty="0">
                <a:solidFill>
                  <a:srgbClr val="034694"/>
                </a:solidFill>
              </a:rPr>
              <a:t> Prognostics and Health Management: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kumimoji="0" lang="en-GB" i="0" u="none" strike="noStrike" kern="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State detection, </a:t>
            </a:r>
            <a:r>
              <a:rPr lang="en-GB" kern="0" dirty="0">
                <a:solidFill>
                  <a:srgbClr val="034694"/>
                </a:solidFill>
              </a:rPr>
              <a:t>diagnostics, prognostics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GB" kern="0" dirty="0">
                <a:solidFill>
                  <a:srgbClr val="034694"/>
                </a:solidFill>
              </a:rPr>
              <a:t>Evaluation metrics: confusion matrix (binary, multiclass)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Promises and challenges: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GB" kern="0" dirty="0">
                <a:solidFill>
                  <a:srgbClr val="034694"/>
                </a:solidFill>
              </a:rPr>
              <a:t>Limitations from: data, technology, human</a:t>
            </a:r>
            <a:endParaRPr kumimoji="0" lang="en-GB" b="0" i="0" u="none" strike="noStrike" kern="0" cap="none" spc="0" normalizeH="0" baseline="0" noProof="0" dirty="0">
              <a:ln>
                <a:noFill/>
              </a:ln>
              <a:solidFill>
                <a:srgbClr val="03469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787400" lvl="1" indent="-342900">
              <a:buClr>
                <a:srgbClr val="5A90A8"/>
              </a:buClr>
              <a:defRPr/>
            </a:pPr>
            <a:r>
              <a:rPr lang="en-GB" b="0" kern="0" dirty="0">
                <a:solidFill>
                  <a:srgbClr val="034694"/>
                </a:solidFill>
              </a:rPr>
              <a:t>C</a:t>
            </a: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orrelation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 does not imply causation</a:t>
            </a:r>
          </a:p>
          <a:p>
            <a:pPr marL="787400" lvl="1" indent="-342900">
              <a:buClr>
                <a:srgbClr val="5A90A8"/>
              </a:buClr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Promises: </a:t>
            </a: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AI+Human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3469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 partnership</a:t>
            </a:r>
          </a:p>
          <a:p>
            <a:pPr marL="342900" indent="-342900">
              <a:buClr>
                <a:srgbClr val="5A90A8"/>
              </a:buClr>
              <a:buFont typeface="Arial" panose="020B0604020202020204" pitchFamily="34" charset="0"/>
              <a:buChar char="•"/>
              <a:defRPr/>
            </a:pPr>
            <a:endParaRPr kumimoji="0" lang="en-GB" b="0" i="0" u="none" strike="noStrike" kern="0" cap="none" spc="0" normalizeH="0" baseline="0" noProof="0" dirty="0">
              <a:ln>
                <a:noFill/>
              </a:ln>
              <a:solidFill>
                <a:srgbClr val="5A9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F5B950-A7E0-46ED-A0D1-F0824A7E772D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AAC5FDA-507F-4065-A047-FB8C01997CD6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40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AI and Machine Learning – A Brief History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97D1A86E-C89B-4E53-8392-28A493A9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455910"/>
            <a:ext cx="10515600" cy="4351338"/>
          </a:xfrm>
        </p:spPr>
        <p:txBody>
          <a:bodyPr/>
          <a:lstStyle/>
          <a:p>
            <a:r>
              <a:rPr lang="en-US" dirty="0"/>
              <a:t>First use of the term AI: 1956 (John McCarthy) </a:t>
            </a:r>
          </a:p>
          <a:p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DA45AFF-3324-406F-9008-B60A7B5776B3}"/>
              </a:ext>
            </a:extLst>
          </p:cNvPr>
          <p:cNvGrpSpPr/>
          <p:nvPr/>
        </p:nvGrpSpPr>
        <p:grpSpPr>
          <a:xfrm>
            <a:off x="0" y="2229852"/>
            <a:ext cx="8260889" cy="3721769"/>
            <a:chOff x="221086" y="2229852"/>
            <a:chExt cx="9924446" cy="3721769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650B449-2346-42B6-A74F-713AE1570FCC}"/>
                </a:ext>
              </a:extLst>
            </p:cNvPr>
            <p:cNvSpPr/>
            <p:nvPr/>
          </p:nvSpPr>
          <p:spPr>
            <a:xfrm>
              <a:off x="221086" y="2229852"/>
              <a:ext cx="9219693" cy="3721769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fr-FR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922D521-A393-42CD-8AEB-95691F9909A1}"/>
                </a:ext>
              </a:extLst>
            </p:cNvPr>
            <p:cNvSpPr txBox="1"/>
            <p:nvPr/>
          </p:nvSpPr>
          <p:spPr>
            <a:xfrm>
              <a:off x="3185458" y="2371847"/>
              <a:ext cx="3420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Arial" pitchFamily="34" charset="0"/>
                  <a:cs typeface="Arial" pitchFamily="34" charset="0"/>
                </a:rPr>
                <a:t>ARTIFICIAL INTELLIGENCE</a:t>
              </a:r>
              <a:endParaRPr lang="fr-FR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67F3A63-EC00-43B9-A6E2-BCEA2EE5D87D}"/>
                </a:ext>
              </a:extLst>
            </p:cNvPr>
            <p:cNvSpPr/>
            <p:nvPr/>
          </p:nvSpPr>
          <p:spPr>
            <a:xfrm>
              <a:off x="2133602" y="2821618"/>
              <a:ext cx="7106652" cy="2735179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fr-FR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576BE325-6A6F-4129-878F-D21630980112}"/>
                </a:ext>
              </a:extLst>
            </p:cNvPr>
            <p:cNvSpPr txBox="1"/>
            <p:nvPr/>
          </p:nvSpPr>
          <p:spPr>
            <a:xfrm>
              <a:off x="4209809" y="2989246"/>
              <a:ext cx="3420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Arial" pitchFamily="34" charset="0"/>
                  <a:cs typeface="Arial" pitchFamily="34" charset="0"/>
                </a:rPr>
                <a:t>MACHINE LEARNING</a:t>
              </a:r>
              <a:endParaRPr lang="fr-FR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2B7C3B4-C2D4-436E-A832-B9BCE7CBA081}"/>
                </a:ext>
              </a:extLst>
            </p:cNvPr>
            <p:cNvSpPr/>
            <p:nvPr/>
          </p:nvSpPr>
          <p:spPr>
            <a:xfrm>
              <a:off x="3930316" y="3391129"/>
              <a:ext cx="5125453" cy="1880404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fr-FR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4995795-9063-498E-85B7-1AE7FF5E3ACD}"/>
                </a:ext>
              </a:extLst>
            </p:cNvPr>
            <p:cNvSpPr txBox="1"/>
            <p:nvPr/>
          </p:nvSpPr>
          <p:spPr>
            <a:xfrm>
              <a:off x="5554581" y="3449064"/>
              <a:ext cx="3420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Arial" pitchFamily="34" charset="0"/>
                  <a:cs typeface="Arial" pitchFamily="34" charset="0"/>
                </a:rPr>
                <a:t>NEURAL NETWORKS</a:t>
              </a:r>
              <a:endParaRPr lang="fr-FR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0B243A9-839D-4A08-B508-1297F070A144}"/>
                </a:ext>
              </a:extLst>
            </p:cNvPr>
            <p:cNvSpPr/>
            <p:nvPr/>
          </p:nvSpPr>
          <p:spPr>
            <a:xfrm>
              <a:off x="6329161" y="3929298"/>
              <a:ext cx="2602239" cy="109256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190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fr-FR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2434390-9368-43BB-A7E0-546DDBF0BEE7}"/>
                </a:ext>
              </a:extLst>
            </p:cNvPr>
            <p:cNvSpPr txBox="1"/>
            <p:nvPr/>
          </p:nvSpPr>
          <p:spPr>
            <a:xfrm>
              <a:off x="6725060" y="4040830"/>
              <a:ext cx="3420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Arial" pitchFamily="34" charset="0"/>
                  <a:cs typeface="Arial" pitchFamily="34" charset="0"/>
                </a:rPr>
                <a:t>DEEP LEARNING</a:t>
              </a:r>
              <a:endParaRPr lang="fr-FR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489B49D-411C-4793-A885-4EA9C8C2AC21}"/>
                </a:ext>
              </a:extLst>
            </p:cNvPr>
            <p:cNvSpPr txBox="1"/>
            <p:nvPr/>
          </p:nvSpPr>
          <p:spPr>
            <a:xfrm>
              <a:off x="758867" y="3391129"/>
              <a:ext cx="1125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Arial" pitchFamily="34" charset="0"/>
                  <a:cs typeface="Arial" pitchFamily="34" charset="0"/>
                </a:rPr>
                <a:t>Symbolic AI</a:t>
              </a:r>
              <a:endParaRPr lang="fr-FR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78111890-408D-4014-BC99-02E04EEAD181}"/>
                </a:ext>
              </a:extLst>
            </p:cNvPr>
            <p:cNvSpPr txBox="1"/>
            <p:nvPr/>
          </p:nvSpPr>
          <p:spPr>
            <a:xfrm>
              <a:off x="2450535" y="3704678"/>
              <a:ext cx="1766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Arial" pitchFamily="34" charset="0"/>
                  <a:cs typeface="Arial" pitchFamily="34" charset="0"/>
                </a:rPr>
                <a:t>Decision Trees</a:t>
              </a:r>
              <a:endParaRPr lang="fr-FR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6F1E6B1-B027-47E1-9FE8-01DF26D3A714}"/>
                </a:ext>
              </a:extLst>
            </p:cNvPr>
            <p:cNvSpPr txBox="1"/>
            <p:nvPr/>
          </p:nvSpPr>
          <p:spPr>
            <a:xfrm>
              <a:off x="2217383" y="4167655"/>
              <a:ext cx="1766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Arial" pitchFamily="34" charset="0"/>
                  <a:cs typeface="Arial" pitchFamily="34" charset="0"/>
                </a:rPr>
                <a:t>Bayesian methods</a:t>
              </a:r>
              <a:endParaRPr lang="fr-FR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D0453B9-2E94-4599-AF8D-741953167D33}"/>
                </a:ext>
              </a:extLst>
            </p:cNvPr>
            <p:cNvSpPr txBox="1"/>
            <p:nvPr/>
          </p:nvSpPr>
          <p:spPr>
            <a:xfrm>
              <a:off x="3225564" y="4737166"/>
              <a:ext cx="1766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Arial" pitchFamily="34" charset="0"/>
                  <a:cs typeface="Arial" pitchFamily="34" charset="0"/>
                </a:rPr>
                <a:t>…..</a:t>
              </a:r>
              <a:endParaRPr lang="fr-FR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FE026A0-E755-4C01-B938-DC91BB587203}"/>
                </a:ext>
              </a:extLst>
            </p:cNvPr>
            <p:cNvSpPr txBox="1"/>
            <p:nvPr/>
          </p:nvSpPr>
          <p:spPr>
            <a:xfrm>
              <a:off x="4547544" y="4071423"/>
              <a:ext cx="1766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Arial" pitchFamily="34" charset="0"/>
                  <a:cs typeface="Arial" pitchFamily="34" charset="0"/>
                </a:rPr>
                <a:t>“Shallow” ANNs</a:t>
              </a:r>
              <a:endParaRPr lang="fr-FR" sz="1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A81BDF8D-FF90-4DFD-858B-B0BF49A7FB4E}"/>
              </a:ext>
            </a:extLst>
          </p:cNvPr>
          <p:cNvSpPr txBox="1"/>
          <p:nvPr/>
        </p:nvSpPr>
        <p:spPr>
          <a:xfrm>
            <a:off x="8260889" y="1736388"/>
            <a:ext cx="37687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itchFamily="34" charset="0"/>
                <a:cs typeface="Arial" pitchFamily="34" charset="0"/>
              </a:rPr>
              <a:t>AI: mimic human cognitive functions – very general.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itchFamily="34" charset="0"/>
                <a:cs typeface="Arial" pitchFamily="34" charset="0"/>
              </a:rPr>
              <a:t>ML: techniques that enable machines to improve at tasks through experience.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itchFamily="34" charset="0"/>
                <a:cs typeface="Arial" pitchFamily="34" charset="0"/>
              </a:rPr>
              <a:t>NN: </a:t>
            </a:r>
            <a:r>
              <a:rPr lang="en-US" dirty="0"/>
              <a:t>computing systems made of simple processing nodes that are densely interconnected.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itchFamily="34" charset="0"/>
                <a:cs typeface="Arial" pitchFamily="34" charset="0"/>
              </a:rPr>
              <a:t> DL: </a:t>
            </a:r>
            <a:r>
              <a:rPr lang="en-US" dirty="0"/>
              <a:t>technique based on multi-layered neural networks to learn with minimal human intervention 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2BAD72D2-D600-4853-B2C0-3A68724D2995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A00374C-4AA9-4E23-97AA-1A7A8F8692CA}"/>
              </a:ext>
            </a:extLst>
          </p:cNvPr>
          <p:cNvSpPr txBox="1"/>
          <p:nvPr/>
        </p:nvSpPr>
        <p:spPr>
          <a:xfrm>
            <a:off x="5611337" y="4422902"/>
            <a:ext cx="1357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itchFamily="34" charset="0"/>
                <a:cs typeface="Arial" pitchFamily="34" charset="0"/>
              </a:rPr>
              <a:t>CNN       RNN</a:t>
            </a:r>
          </a:p>
          <a:p>
            <a:r>
              <a:rPr lang="en-GB" sz="1400" dirty="0">
                <a:latin typeface="Arial" pitchFamily="34" charset="0"/>
                <a:cs typeface="Arial" pitchFamily="34" charset="0"/>
              </a:rPr>
              <a:t>          AE</a:t>
            </a: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42EEA21-F453-4D48-9650-72DECB2F640A}"/>
              </a:ext>
            </a:extLst>
          </p:cNvPr>
          <p:cNvSpPr txBox="1"/>
          <p:nvPr/>
        </p:nvSpPr>
        <p:spPr>
          <a:xfrm>
            <a:off x="3101928" y="5085972"/>
            <a:ext cx="1470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itchFamily="34" charset="0"/>
                <a:cs typeface="Arial" pitchFamily="34" charset="0"/>
              </a:rPr>
              <a:t>SVM</a:t>
            </a: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867405F-5FD6-45F8-BA11-763A069A2FCC}"/>
              </a:ext>
            </a:extLst>
          </p:cNvPr>
          <p:cNvSpPr txBox="1"/>
          <p:nvPr/>
        </p:nvSpPr>
        <p:spPr>
          <a:xfrm>
            <a:off x="2527769" y="3257304"/>
            <a:ext cx="1470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itchFamily="34" charset="0"/>
                <a:cs typeface="Arial" pitchFamily="34" charset="0"/>
              </a:rPr>
              <a:t>RF</a:t>
            </a: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AI and Machine Learning – A Brief History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D389D6-C483-44AD-9858-B0D120B2AF4D}"/>
              </a:ext>
            </a:extLst>
          </p:cNvPr>
          <p:cNvSpPr/>
          <p:nvPr/>
        </p:nvSpPr>
        <p:spPr>
          <a:xfrm>
            <a:off x="999461" y="2469304"/>
            <a:ext cx="2552778" cy="1975105"/>
          </a:xfrm>
          <a:prstGeom prst="rect">
            <a:avLst/>
          </a:prstGeom>
          <a:solidFill>
            <a:srgbClr val="FFD700"/>
          </a:solidFill>
          <a:ln w="19050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ADABFF-2124-4801-A656-E9A8F0BEBF64}"/>
              </a:ext>
            </a:extLst>
          </p:cNvPr>
          <p:cNvSpPr/>
          <p:nvPr/>
        </p:nvSpPr>
        <p:spPr>
          <a:xfrm>
            <a:off x="3552239" y="2469303"/>
            <a:ext cx="1020725" cy="1975105"/>
          </a:xfrm>
          <a:prstGeom prst="rect">
            <a:avLst/>
          </a:prstGeom>
          <a:solidFill>
            <a:srgbClr val="09A6C5">
              <a:lumMod val="40000"/>
              <a:lumOff val="6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CCDEAA1-AB7D-4912-B901-D1A9D629BE08}"/>
              </a:ext>
            </a:extLst>
          </p:cNvPr>
          <p:cNvSpPr/>
          <p:nvPr/>
        </p:nvSpPr>
        <p:spPr>
          <a:xfrm>
            <a:off x="4572964" y="2469303"/>
            <a:ext cx="1532053" cy="1975105"/>
          </a:xfrm>
          <a:prstGeom prst="rect">
            <a:avLst/>
          </a:prstGeom>
          <a:solidFill>
            <a:srgbClr val="00B050"/>
          </a:solidFill>
          <a:ln w="19050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F28C48C-10A7-45DB-82D7-547310FC53BF}"/>
              </a:ext>
            </a:extLst>
          </p:cNvPr>
          <p:cNvSpPr/>
          <p:nvPr/>
        </p:nvSpPr>
        <p:spPr>
          <a:xfrm>
            <a:off x="6113714" y="2469303"/>
            <a:ext cx="1020725" cy="1975105"/>
          </a:xfrm>
          <a:prstGeom prst="rect">
            <a:avLst/>
          </a:prstGeom>
          <a:solidFill>
            <a:srgbClr val="09A6C5">
              <a:lumMod val="40000"/>
              <a:lumOff val="6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496EB70-D87E-4D20-9884-CE10B5FFBA6E}"/>
              </a:ext>
            </a:extLst>
          </p:cNvPr>
          <p:cNvSpPr txBox="1"/>
          <p:nvPr/>
        </p:nvSpPr>
        <p:spPr>
          <a:xfrm>
            <a:off x="1074854" y="2664603"/>
            <a:ext cx="1456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Golden Years</a:t>
            </a:r>
            <a:endParaRPr lang="fr-F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1B48F71B-FFB7-4F8C-8B1D-8FD72AE26706}"/>
              </a:ext>
            </a:extLst>
          </p:cNvPr>
          <p:cNvSpPr txBox="1"/>
          <p:nvPr/>
        </p:nvSpPr>
        <p:spPr>
          <a:xfrm>
            <a:off x="3511157" y="2520077"/>
            <a:ext cx="1048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First AI winter</a:t>
            </a:r>
            <a:endParaRPr lang="fr-F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FF3094B-850E-444D-BEB5-2B629634FA77}"/>
              </a:ext>
            </a:extLst>
          </p:cNvPr>
          <p:cNvSpPr txBox="1"/>
          <p:nvPr/>
        </p:nvSpPr>
        <p:spPr>
          <a:xfrm>
            <a:off x="5043210" y="2612409"/>
            <a:ext cx="1456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Boom</a:t>
            </a:r>
            <a:endParaRPr lang="fr-F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090DFDEE-1D44-478E-B1C6-4716F6D9D74C}"/>
              </a:ext>
            </a:extLst>
          </p:cNvPr>
          <p:cNvSpPr txBox="1"/>
          <p:nvPr/>
        </p:nvSpPr>
        <p:spPr>
          <a:xfrm>
            <a:off x="6116775" y="2532872"/>
            <a:ext cx="1048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Second AI Winter</a:t>
            </a:r>
            <a:endParaRPr lang="fr-F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884996F-2D0E-4540-B44E-6277D739CB10}"/>
              </a:ext>
            </a:extLst>
          </p:cNvPr>
          <p:cNvSpPr/>
          <p:nvPr/>
        </p:nvSpPr>
        <p:spPr>
          <a:xfrm>
            <a:off x="7134439" y="2469303"/>
            <a:ext cx="1945766" cy="1975105"/>
          </a:xfrm>
          <a:prstGeom prst="rect">
            <a:avLst/>
          </a:prstGeom>
          <a:solidFill>
            <a:srgbClr val="00B050"/>
          </a:solidFill>
          <a:ln w="19050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3B2F0AD4-D7F0-49A9-9110-20BF9C892CD8}"/>
              </a:ext>
            </a:extLst>
          </p:cNvPr>
          <p:cNvSpPr txBox="1"/>
          <p:nvPr/>
        </p:nvSpPr>
        <p:spPr>
          <a:xfrm>
            <a:off x="7745146" y="2612408"/>
            <a:ext cx="931021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Rebirth</a:t>
            </a:r>
            <a:endParaRPr lang="fr-F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E246A2D-8991-4B1D-A453-540A9D2E6640}"/>
              </a:ext>
            </a:extLst>
          </p:cNvPr>
          <p:cNvSpPr/>
          <p:nvPr/>
        </p:nvSpPr>
        <p:spPr>
          <a:xfrm>
            <a:off x="9080205" y="2469303"/>
            <a:ext cx="1945766" cy="1975105"/>
          </a:xfrm>
          <a:prstGeom prst="rect">
            <a:avLst/>
          </a:prstGeom>
          <a:solidFill>
            <a:srgbClr val="FF0000"/>
          </a:solidFill>
          <a:ln w="19050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9E14E4C1-AE80-4BBD-BD90-3114111F516D}"/>
              </a:ext>
            </a:extLst>
          </p:cNvPr>
          <p:cNvSpPr txBox="1"/>
          <p:nvPr/>
        </p:nvSpPr>
        <p:spPr>
          <a:xfrm>
            <a:off x="9632358" y="2538691"/>
            <a:ext cx="93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Deep Learning</a:t>
            </a:r>
            <a:endParaRPr lang="fr-F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9630CE0C-81C9-4AFE-82EC-07CAE1446305}"/>
              </a:ext>
            </a:extLst>
          </p:cNvPr>
          <p:cNvCxnSpPr>
            <a:cxnSpLocks/>
          </p:cNvCxnSpPr>
          <p:nvPr/>
        </p:nvCxnSpPr>
        <p:spPr>
          <a:xfrm flipH="1" flipV="1">
            <a:off x="999461" y="1881963"/>
            <a:ext cx="10634" cy="2562446"/>
          </a:xfrm>
          <a:prstGeom prst="straightConnector1">
            <a:avLst/>
          </a:prstGeom>
          <a:noFill/>
          <a:ln w="9525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64828F74-B31F-4653-92E1-419F9AACED2C}"/>
              </a:ext>
            </a:extLst>
          </p:cNvPr>
          <p:cNvCxnSpPr>
            <a:cxnSpLocks/>
          </p:cNvCxnSpPr>
          <p:nvPr/>
        </p:nvCxnSpPr>
        <p:spPr>
          <a:xfrm>
            <a:off x="999461" y="4444408"/>
            <a:ext cx="10653823" cy="0"/>
          </a:xfrm>
          <a:prstGeom prst="straightConnector1">
            <a:avLst/>
          </a:prstGeom>
          <a:noFill/>
          <a:ln w="9525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3777A738-8A10-47E6-AD3D-36F2F9B59A8A}"/>
              </a:ext>
            </a:extLst>
          </p:cNvPr>
          <p:cNvSpPr txBox="1"/>
          <p:nvPr/>
        </p:nvSpPr>
        <p:spPr>
          <a:xfrm rot="16200000">
            <a:off x="27116" y="1863364"/>
            <a:ext cx="1492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interest In AI</a:t>
            </a:r>
            <a:endParaRPr lang="fr-FR" sz="1400" b="1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Forme libre : forme 86">
            <a:extLst>
              <a:ext uri="{FF2B5EF4-FFF2-40B4-BE49-F238E27FC236}">
                <a16:creationId xmlns:a16="http://schemas.microsoft.com/office/drawing/2014/main" id="{5A1EA3FA-7AB3-4DD2-9CFB-506B01CDD7B1}"/>
              </a:ext>
            </a:extLst>
          </p:cNvPr>
          <p:cNvSpPr/>
          <p:nvPr/>
        </p:nvSpPr>
        <p:spPr>
          <a:xfrm>
            <a:off x="1020726" y="3179135"/>
            <a:ext cx="4125432" cy="1265274"/>
          </a:xfrm>
          <a:custGeom>
            <a:avLst/>
            <a:gdLst>
              <a:gd name="connsiteX0" fmla="*/ 0 w 4125432"/>
              <a:gd name="connsiteY0" fmla="*/ 1244009 h 1265274"/>
              <a:gd name="connsiteX1" fmla="*/ 287079 w 4125432"/>
              <a:gd name="connsiteY1" fmla="*/ 1212112 h 1265274"/>
              <a:gd name="connsiteX2" fmla="*/ 372139 w 4125432"/>
              <a:gd name="connsiteY2" fmla="*/ 1190846 h 1265274"/>
              <a:gd name="connsiteX3" fmla="*/ 435934 w 4125432"/>
              <a:gd name="connsiteY3" fmla="*/ 1169581 h 1265274"/>
              <a:gd name="connsiteX4" fmla="*/ 457200 w 4125432"/>
              <a:gd name="connsiteY4" fmla="*/ 1148316 h 1265274"/>
              <a:gd name="connsiteX5" fmla="*/ 489097 w 4125432"/>
              <a:gd name="connsiteY5" fmla="*/ 1137684 h 1265274"/>
              <a:gd name="connsiteX6" fmla="*/ 563525 w 4125432"/>
              <a:gd name="connsiteY6" fmla="*/ 1116418 h 1265274"/>
              <a:gd name="connsiteX7" fmla="*/ 595423 w 4125432"/>
              <a:gd name="connsiteY7" fmla="*/ 1095153 h 1265274"/>
              <a:gd name="connsiteX8" fmla="*/ 659218 w 4125432"/>
              <a:gd name="connsiteY8" fmla="*/ 1073888 h 1265274"/>
              <a:gd name="connsiteX9" fmla="*/ 723014 w 4125432"/>
              <a:gd name="connsiteY9" fmla="*/ 1031358 h 1265274"/>
              <a:gd name="connsiteX10" fmla="*/ 786809 w 4125432"/>
              <a:gd name="connsiteY10" fmla="*/ 988828 h 1265274"/>
              <a:gd name="connsiteX11" fmla="*/ 839972 w 4125432"/>
              <a:gd name="connsiteY11" fmla="*/ 946298 h 1265274"/>
              <a:gd name="connsiteX12" fmla="*/ 871869 w 4125432"/>
              <a:gd name="connsiteY12" fmla="*/ 925032 h 1265274"/>
              <a:gd name="connsiteX13" fmla="*/ 935665 w 4125432"/>
              <a:gd name="connsiteY13" fmla="*/ 903767 h 1265274"/>
              <a:gd name="connsiteX14" fmla="*/ 946297 w 4125432"/>
              <a:gd name="connsiteY14" fmla="*/ 871870 h 1265274"/>
              <a:gd name="connsiteX15" fmla="*/ 1010093 w 4125432"/>
              <a:gd name="connsiteY15" fmla="*/ 839972 h 1265274"/>
              <a:gd name="connsiteX16" fmla="*/ 1073888 w 4125432"/>
              <a:gd name="connsiteY16" fmla="*/ 797442 h 1265274"/>
              <a:gd name="connsiteX17" fmla="*/ 1116418 w 4125432"/>
              <a:gd name="connsiteY17" fmla="*/ 765544 h 1265274"/>
              <a:gd name="connsiteX18" fmla="*/ 1148316 w 4125432"/>
              <a:gd name="connsiteY18" fmla="*/ 754912 h 1265274"/>
              <a:gd name="connsiteX19" fmla="*/ 1169581 w 4125432"/>
              <a:gd name="connsiteY19" fmla="*/ 733646 h 1265274"/>
              <a:gd name="connsiteX20" fmla="*/ 1254641 w 4125432"/>
              <a:gd name="connsiteY20" fmla="*/ 701749 h 1265274"/>
              <a:gd name="connsiteX21" fmla="*/ 1275907 w 4125432"/>
              <a:gd name="connsiteY21" fmla="*/ 680484 h 1265274"/>
              <a:gd name="connsiteX22" fmla="*/ 1307804 w 4125432"/>
              <a:gd name="connsiteY22" fmla="*/ 669851 h 1265274"/>
              <a:gd name="connsiteX23" fmla="*/ 1403497 w 4125432"/>
              <a:gd name="connsiteY23" fmla="*/ 616688 h 1265274"/>
              <a:gd name="connsiteX24" fmla="*/ 1456660 w 4125432"/>
              <a:gd name="connsiteY24" fmla="*/ 563525 h 1265274"/>
              <a:gd name="connsiteX25" fmla="*/ 1467293 w 4125432"/>
              <a:gd name="connsiteY25" fmla="*/ 531628 h 1265274"/>
              <a:gd name="connsiteX26" fmla="*/ 1499190 w 4125432"/>
              <a:gd name="connsiteY26" fmla="*/ 520995 h 1265274"/>
              <a:gd name="connsiteX27" fmla="*/ 1541721 w 4125432"/>
              <a:gd name="connsiteY27" fmla="*/ 467832 h 1265274"/>
              <a:gd name="connsiteX28" fmla="*/ 1605516 w 4125432"/>
              <a:gd name="connsiteY28" fmla="*/ 425302 h 1265274"/>
              <a:gd name="connsiteX29" fmla="*/ 1648046 w 4125432"/>
              <a:gd name="connsiteY29" fmla="*/ 372139 h 1265274"/>
              <a:gd name="connsiteX30" fmla="*/ 1679944 w 4125432"/>
              <a:gd name="connsiteY30" fmla="*/ 361507 h 1265274"/>
              <a:gd name="connsiteX31" fmla="*/ 1701209 w 4125432"/>
              <a:gd name="connsiteY31" fmla="*/ 329609 h 1265274"/>
              <a:gd name="connsiteX32" fmla="*/ 1711841 w 4125432"/>
              <a:gd name="connsiteY32" fmla="*/ 297712 h 1265274"/>
              <a:gd name="connsiteX33" fmla="*/ 1733107 w 4125432"/>
              <a:gd name="connsiteY33" fmla="*/ 276446 h 1265274"/>
              <a:gd name="connsiteX34" fmla="*/ 1754372 w 4125432"/>
              <a:gd name="connsiteY34" fmla="*/ 244549 h 1265274"/>
              <a:gd name="connsiteX35" fmla="*/ 1786269 w 4125432"/>
              <a:gd name="connsiteY35" fmla="*/ 233916 h 1265274"/>
              <a:gd name="connsiteX36" fmla="*/ 1796902 w 4125432"/>
              <a:gd name="connsiteY36" fmla="*/ 202018 h 1265274"/>
              <a:gd name="connsiteX37" fmla="*/ 1839432 w 4125432"/>
              <a:gd name="connsiteY37" fmla="*/ 191386 h 1265274"/>
              <a:gd name="connsiteX38" fmla="*/ 1871330 w 4125432"/>
              <a:gd name="connsiteY38" fmla="*/ 180753 h 1265274"/>
              <a:gd name="connsiteX39" fmla="*/ 1924493 w 4125432"/>
              <a:gd name="connsiteY39" fmla="*/ 138223 h 1265274"/>
              <a:gd name="connsiteX40" fmla="*/ 1998921 w 4125432"/>
              <a:gd name="connsiteY40" fmla="*/ 106325 h 1265274"/>
              <a:gd name="connsiteX41" fmla="*/ 2030818 w 4125432"/>
              <a:gd name="connsiteY41" fmla="*/ 85060 h 1265274"/>
              <a:gd name="connsiteX42" fmla="*/ 2094614 w 4125432"/>
              <a:gd name="connsiteY42" fmla="*/ 63795 h 1265274"/>
              <a:gd name="connsiteX43" fmla="*/ 2179674 w 4125432"/>
              <a:gd name="connsiteY43" fmla="*/ 42530 h 1265274"/>
              <a:gd name="connsiteX44" fmla="*/ 2211572 w 4125432"/>
              <a:gd name="connsiteY44" fmla="*/ 21265 h 1265274"/>
              <a:gd name="connsiteX45" fmla="*/ 2286000 w 4125432"/>
              <a:gd name="connsiteY45" fmla="*/ 10632 h 1265274"/>
              <a:gd name="connsiteX46" fmla="*/ 2349795 w 4125432"/>
              <a:gd name="connsiteY46" fmla="*/ 0 h 1265274"/>
              <a:gd name="connsiteX47" fmla="*/ 2509283 w 4125432"/>
              <a:gd name="connsiteY47" fmla="*/ 21265 h 1265274"/>
              <a:gd name="connsiteX48" fmla="*/ 2530548 w 4125432"/>
              <a:gd name="connsiteY48" fmla="*/ 53163 h 1265274"/>
              <a:gd name="connsiteX49" fmla="*/ 2551814 w 4125432"/>
              <a:gd name="connsiteY49" fmla="*/ 116958 h 1265274"/>
              <a:gd name="connsiteX50" fmla="*/ 2594344 w 4125432"/>
              <a:gd name="connsiteY50" fmla="*/ 180753 h 1265274"/>
              <a:gd name="connsiteX51" fmla="*/ 2615609 w 4125432"/>
              <a:gd name="connsiteY51" fmla="*/ 255181 h 1265274"/>
              <a:gd name="connsiteX52" fmla="*/ 2647507 w 4125432"/>
              <a:gd name="connsiteY52" fmla="*/ 542260 h 1265274"/>
              <a:gd name="connsiteX53" fmla="*/ 2679404 w 4125432"/>
              <a:gd name="connsiteY53" fmla="*/ 563525 h 1265274"/>
              <a:gd name="connsiteX54" fmla="*/ 2711302 w 4125432"/>
              <a:gd name="connsiteY54" fmla="*/ 627321 h 1265274"/>
              <a:gd name="connsiteX55" fmla="*/ 2732567 w 4125432"/>
              <a:gd name="connsiteY55" fmla="*/ 712381 h 1265274"/>
              <a:gd name="connsiteX56" fmla="*/ 2775097 w 4125432"/>
              <a:gd name="connsiteY56" fmla="*/ 776177 h 1265274"/>
              <a:gd name="connsiteX57" fmla="*/ 2796362 w 4125432"/>
              <a:gd name="connsiteY57" fmla="*/ 839972 h 1265274"/>
              <a:gd name="connsiteX58" fmla="*/ 2817627 w 4125432"/>
              <a:gd name="connsiteY58" fmla="*/ 956930 h 1265274"/>
              <a:gd name="connsiteX59" fmla="*/ 2828260 w 4125432"/>
              <a:gd name="connsiteY59" fmla="*/ 1010093 h 1265274"/>
              <a:gd name="connsiteX60" fmla="*/ 2870790 w 4125432"/>
              <a:gd name="connsiteY60" fmla="*/ 1095153 h 1265274"/>
              <a:gd name="connsiteX61" fmla="*/ 2881423 w 4125432"/>
              <a:gd name="connsiteY61" fmla="*/ 1127051 h 1265274"/>
              <a:gd name="connsiteX62" fmla="*/ 2902688 w 4125432"/>
              <a:gd name="connsiteY62" fmla="*/ 1158949 h 1265274"/>
              <a:gd name="connsiteX63" fmla="*/ 2966483 w 4125432"/>
              <a:gd name="connsiteY63" fmla="*/ 1190846 h 1265274"/>
              <a:gd name="connsiteX64" fmla="*/ 3040911 w 4125432"/>
              <a:gd name="connsiteY64" fmla="*/ 1222744 h 1265274"/>
              <a:gd name="connsiteX65" fmla="*/ 3104707 w 4125432"/>
              <a:gd name="connsiteY65" fmla="*/ 1244009 h 1265274"/>
              <a:gd name="connsiteX66" fmla="*/ 3136604 w 4125432"/>
              <a:gd name="connsiteY66" fmla="*/ 1254642 h 1265274"/>
              <a:gd name="connsiteX67" fmla="*/ 3221665 w 4125432"/>
              <a:gd name="connsiteY67" fmla="*/ 1265274 h 1265274"/>
              <a:gd name="connsiteX68" fmla="*/ 3710762 w 4125432"/>
              <a:gd name="connsiteY68" fmla="*/ 1254642 h 1265274"/>
              <a:gd name="connsiteX69" fmla="*/ 3763925 w 4125432"/>
              <a:gd name="connsiteY69" fmla="*/ 1201479 h 1265274"/>
              <a:gd name="connsiteX70" fmla="*/ 3795823 w 4125432"/>
              <a:gd name="connsiteY70" fmla="*/ 1137684 h 1265274"/>
              <a:gd name="connsiteX71" fmla="*/ 3806455 w 4125432"/>
              <a:gd name="connsiteY71" fmla="*/ 1105786 h 1265274"/>
              <a:gd name="connsiteX72" fmla="*/ 3827721 w 4125432"/>
              <a:gd name="connsiteY72" fmla="*/ 1084521 h 1265274"/>
              <a:gd name="connsiteX73" fmla="*/ 3859618 w 4125432"/>
              <a:gd name="connsiteY73" fmla="*/ 978195 h 1265274"/>
              <a:gd name="connsiteX74" fmla="*/ 3891516 w 4125432"/>
              <a:gd name="connsiteY74" fmla="*/ 946298 h 1265274"/>
              <a:gd name="connsiteX75" fmla="*/ 3912781 w 4125432"/>
              <a:gd name="connsiteY75" fmla="*/ 882502 h 1265274"/>
              <a:gd name="connsiteX76" fmla="*/ 3923414 w 4125432"/>
              <a:gd name="connsiteY76" fmla="*/ 850605 h 1265274"/>
              <a:gd name="connsiteX77" fmla="*/ 3934046 w 4125432"/>
              <a:gd name="connsiteY77" fmla="*/ 808074 h 1265274"/>
              <a:gd name="connsiteX78" fmla="*/ 3944679 w 4125432"/>
              <a:gd name="connsiteY78" fmla="*/ 754912 h 1265274"/>
              <a:gd name="connsiteX79" fmla="*/ 3955311 w 4125432"/>
              <a:gd name="connsiteY79" fmla="*/ 723014 h 1265274"/>
              <a:gd name="connsiteX80" fmla="*/ 3987209 w 4125432"/>
              <a:gd name="connsiteY80" fmla="*/ 712381 h 1265274"/>
              <a:gd name="connsiteX81" fmla="*/ 4008474 w 4125432"/>
              <a:gd name="connsiteY81" fmla="*/ 648586 h 1265274"/>
              <a:gd name="connsiteX82" fmla="*/ 4019107 w 4125432"/>
              <a:gd name="connsiteY82" fmla="*/ 616688 h 1265274"/>
              <a:gd name="connsiteX83" fmla="*/ 4040372 w 4125432"/>
              <a:gd name="connsiteY83" fmla="*/ 542260 h 1265274"/>
              <a:gd name="connsiteX84" fmla="*/ 4072269 w 4125432"/>
              <a:gd name="connsiteY84" fmla="*/ 510363 h 1265274"/>
              <a:gd name="connsiteX85" fmla="*/ 4093534 w 4125432"/>
              <a:gd name="connsiteY85" fmla="*/ 372139 h 1265274"/>
              <a:gd name="connsiteX86" fmla="*/ 4114800 w 4125432"/>
              <a:gd name="connsiteY86" fmla="*/ 308344 h 1265274"/>
              <a:gd name="connsiteX87" fmla="*/ 4125432 w 4125432"/>
              <a:gd name="connsiteY87" fmla="*/ 276446 h 1265274"/>
              <a:gd name="connsiteX88" fmla="*/ 4125432 w 4125432"/>
              <a:gd name="connsiteY88" fmla="*/ 233916 h 126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125432" h="1265274">
                <a:moveTo>
                  <a:pt x="0" y="1244009"/>
                </a:moveTo>
                <a:cubicBezTo>
                  <a:pt x="245660" y="1232312"/>
                  <a:pt x="152599" y="1256939"/>
                  <a:pt x="287079" y="1212112"/>
                </a:cubicBezTo>
                <a:cubicBezTo>
                  <a:pt x="383874" y="1179847"/>
                  <a:pt x="230985" y="1229343"/>
                  <a:pt x="372139" y="1190846"/>
                </a:cubicBezTo>
                <a:cubicBezTo>
                  <a:pt x="393764" y="1184948"/>
                  <a:pt x="435934" y="1169581"/>
                  <a:pt x="435934" y="1169581"/>
                </a:cubicBezTo>
                <a:cubicBezTo>
                  <a:pt x="443023" y="1162493"/>
                  <a:pt x="448604" y="1153474"/>
                  <a:pt x="457200" y="1148316"/>
                </a:cubicBezTo>
                <a:cubicBezTo>
                  <a:pt x="466810" y="1142550"/>
                  <a:pt x="478321" y="1140763"/>
                  <a:pt x="489097" y="1137684"/>
                </a:cubicBezTo>
                <a:cubicBezTo>
                  <a:pt x="504995" y="1133142"/>
                  <a:pt x="546529" y="1124916"/>
                  <a:pt x="563525" y="1116418"/>
                </a:cubicBezTo>
                <a:cubicBezTo>
                  <a:pt x="574955" y="1110703"/>
                  <a:pt x="583746" y="1100343"/>
                  <a:pt x="595423" y="1095153"/>
                </a:cubicBezTo>
                <a:cubicBezTo>
                  <a:pt x="615906" y="1086049"/>
                  <a:pt x="659218" y="1073888"/>
                  <a:pt x="659218" y="1073888"/>
                </a:cubicBezTo>
                <a:cubicBezTo>
                  <a:pt x="730009" y="1003099"/>
                  <a:pt x="653769" y="1069828"/>
                  <a:pt x="723014" y="1031358"/>
                </a:cubicBezTo>
                <a:cubicBezTo>
                  <a:pt x="745355" y="1018946"/>
                  <a:pt x="786809" y="988828"/>
                  <a:pt x="786809" y="988828"/>
                </a:cubicBezTo>
                <a:cubicBezTo>
                  <a:pt x="822657" y="935054"/>
                  <a:pt x="788613" y="971978"/>
                  <a:pt x="839972" y="946298"/>
                </a:cubicBezTo>
                <a:cubicBezTo>
                  <a:pt x="851402" y="940583"/>
                  <a:pt x="860192" y="930222"/>
                  <a:pt x="871869" y="925032"/>
                </a:cubicBezTo>
                <a:cubicBezTo>
                  <a:pt x="892353" y="915928"/>
                  <a:pt x="935665" y="903767"/>
                  <a:pt x="935665" y="903767"/>
                </a:cubicBezTo>
                <a:cubicBezTo>
                  <a:pt x="939209" y="893135"/>
                  <a:pt x="939296" y="880621"/>
                  <a:pt x="946297" y="871870"/>
                </a:cubicBezTo>
                <a:cubicBezTo>
                  <a:pt x="968953" y="843550"/>
                  <a:pt x="982357" y="855381"/>
                  <a:pt x="1010093" y="839972"/>
                </a:cubicBezTo>
                <a:cubicBezTo>
                  <a:pt x="1032434" y="827560"/>
                  <a:pt x="1053442" y="812777"/>
                  <a:pt x="1073888" y="797442"/>
                </a:cubicBezTo>
                <a:cubicBezTo>
                  <a:pt x="1088065" y="786809"/>
                  <a:pt x="1101032" y="774336"/>
                  <a:pt x="1116418" y="765544"/>
                </a:cubicBezTo>
                <a:cubicBezTo>
                  <a:pt x="1126149" y="759983"/>
                  <a:pt x="1137683" y="758456"/>
                  <a:pt x="1148316" y="754912"/>
                </a:cubicBezTo>
                <a:cubicBezTo>
                  <a:pt x="1155404" y="747823"/>
                  <a:pt x="1160615" y="738129"/>
                  <a:pt x="1169581" y="733646"/>
                </a:cubicBezTo>
                <a:cubicBezTo>
                  <a:pt x="1263101" y="686885"/>
                  <a:pt x="1160413" y="764567"/>
                  <a:pt x="1254641" y="701749"/>
                </a:cubicBezTo>
                <a:cubicBezTo>
                  <a:pt x="1262982" y="696188"/>
                  <a:pt x="1267311" y="685642"/>
                  <a:pt x="1275907" y="680484"/>
                </a:cubicBezTo>
                <a:cubicBezTo>
                  <a:pt x="1285517" y="674718"/>
                  <a:pt x="1298007" y="675294"/>
                  <a:pt x="1307804" y="669851"/>
                </a:cubicBezTo>
                <a:cubicBezTo>
                  <a:pt x="1417485" y="608917"/>
                  <a:pt x="1331322" y="640748"/>
                  <a:pt x="1403497" y="616688"/>
                </a:cubicBezTo>
                <a:cubicBezTo>
                  <a:pt x="1421218" y="598967"/>
                  <a:pt x="1448734" y="587300"/>
                  <a:pt x="1456660" y="563525"/>
                </a:cubicBezTo>
                <a:cubicBezTo>
                  <a:pt x="1460204" y="552893"/>
                  <a:pt x="1459368" y="539553"/>
                  <a:pt x="1467293" y="531628"/>
                </a:cubicBezTo>
                <a:cubicBezTo>
                  <a:pt x="1475218" y="523703"/>
                  <a:pt x="1488558" y="524539"/>
                  <a:pt x="1499190" y="520995"/>
                </a:cubicBezTo>
                <a:cubicBezTo>
                  <a:pt x="1513141" y="500070"/>
                  <a:pt x="1521520" y="482983"/>
                  <a:pt x="1541721" y="467832"/>
                </a:cubicBezTo>
                <a:cubicBezTo>
                  <a:pt x="1562167" y="452498"/>
                  <a:pt x="1605516" y="425302"/>
                  <a:pt x="1605516" y="425302"/>
                </a:cubicBezTo>
                <a:cubicBezTo>
                  <a:pt x="1615173" y="410817"/>
                  <a:pt x="1631214" y="382238"/>
                  <a:pt x="1648046" y="372139"/>
                </a:cubicBezTo>
                <a:cubicBezTo>
                  <a:pt x="1657657" y="366373"/>
                  <a:pt x="1669311" y="365051"/>
                  <a:pt x="1679944" y="361507"/>
                </a:cubicBezTo>
                <a:cubicBezTo>
                  <a:pt x="1687032" y="350874"/>
                  <a:pt x="1695494" y="341039"/>
                  <a:pt x="1701209" y="329609"/>
                </a:cubicBezTo>
                <a:cubicBezTo>
                  <a:pt x="1706221" y="319585"/>
                  <a:pt x="1706075" y="307322"/>
                  <a:pt x="1711841" y="297712"/>
                </a:cubicBezTo>
                <a:cubicBezTo>
                  <a:pt x="1716999" y="289116"/>
                  <a:pt x="1726844" y="284274"/>
                  <a:pt x="1733107" y="276446"/>
                </a:cubicBezTo>
                <a:cubicBezTo>
                  <a:pt x="1741090" y="266468"/>
                  <a:pt x="1744394" y="252532"/>
                  <a:pt x="1754372" y="244549"/>
                </a:cubicBezTo>
                <a:cubicBezTo>
                  <a:pt x="1763124" y="237548"/>
                  <a:pt x="1775637" y="237460"/>
                  <a:pt x="1786269" y="233916"/>
                </a:cubicBezTo>
                <a:cubicBezTo>
                  <a:pt x="1789813" y="223283"/>
                  <a:pt x="1788150" y="209019"/>
                  <a:pt x="1796902" y="202018"/>
                </a:cubicBezTo>
                <a:cubicBezTo>
                  <a:pt x="1808313" y="192889"/>
                  <a:pt x="1825381" y="195400"/>
                  <a:pt x="1839432" y="191386"/>
                </a:cubicBezTo>
                <a:cubicBezTo>
                  <a:pt x="1850209" y="188307"/>
                  <a:pt x="1861305" y="185765"/>
                  <a:pt x="1871330" y="180753"/>
                </a:cubicBezTo>
                <a:cubicBezTo>
                  <a:pt x="1948578" y="142129"/>
                  <a:pt x="1865157" y="177780"/>
                  <a:pt x="1924493" y="138223"/>
                </a:cubicBezTo>
                <a:cubicBezTo>
                  <a:pt x="1990871" y="93972"/>
                  <a:pt x="1942212" y="134680"/>
                  <a:pt x="1998921" y="106325"/>
                </a:cubicBezTo>
                <a:cubicBezTo>
                  <a:pt x="2010350" y="100610"/>
                  <a:pt x="2019141" y="90250"/>
                  <a:pt x="2030818" y="85060"/>
                </a:cubicBezTo>
                <a:cubicBezTo>
                  <a:pt x="2051302" y="75956"/>
                  <a:pt x="2073349" y="70883"/>
                  <a:pt x="2094614" y="63795"/>
                </a:cubicBezTo>
                <a:cubicBezTo>
                  <a:pt x="2143654" y="47449"/>
                  <a:pt x="2115523" y="55361"/>
                  <a:pt x="2179674" y="42530"/>
                </a:cubicBezTo>
                <a:cubicBezTo>
                  <a:pt x="2190307" y="35442"/>
                  <a:pt x="2199332" y="24937"/>
                  <a:pt x="2211572" y="21265"/>
                </a:cubicBezTo>
                <a:cubicBezTo>
                  <a:pt x="2235576" y="14064"/>
                  <a:pt x="2261230" y="14443"/>
                  <a:pt x="2286000" y="10632"/>
                </a:cubicBezTo>
                <a:cubicBezTo>
                  <a:pt x="2307308" y="7354"/>
                  <a:pt x="2328530" y="3544"/>
                  <a:pt x="2349795" y="0"/>
                </a:cubicBezTo>
                <a:cubicBezTo>
                  <a:pt x="2402958" y="7088"/>
                  <a:pt x="2457829" y="6131"/>
                  <a:pt x="2509283" y="21265"/>
                </a:cubicBezTo>
                <a:cubicBezTo>
                  <a:pt x="2521543" y="24871"/>
                  <a:pt x="2525358" y="41486"/>
                  <a:pt x="2530548" y="53163"/>
                </a:cubicBezTo>
                <a:cubicBezTo>
                  <a:pt x="2539652" y="73646"/>
                  <a:pt x="2539380" y="98307"/>
                  <a:pt x="2551814" y="116958"/>
                </a:cubicBezTo>
                <a:lnTo>
                  <a:pt x="2594344" y="180753"/>
                </a:lnTo>
                <a:cubicBezTo>
                  <a:pt x="2600247" y="198462"/>
                  <a:pt x="2614448" y="238353"/>
                  <a:pt x="2615609" y="255181"/>
                </a:cubicBezTo>
                <a:cubicBezTo>
                  <a:pt x="2624257" y="380577"/>
                  <a:pt x="2563806" y="475300"/>
                  <a:pt x="2647507" y="542260"/>
                </a:cubicBezTo>
                <a:cubicBezTo>
                  <a:pt x="2657485" y="550243"/>
                  <a:pt x="2668772" y="556437"/>
                  <a:pt x="2679404" y="563525"/>
                </a:cubicBezTo>
                <a:cubicBezTo>
                  <a:pt x="2706132" y="643705"/>
                  <a:pt x="2670077" y="544870"/>
                  <a:pt x="2711302" y="627321"/>
                </a:cubicBezTo>
                <a:cubicBezTo>
                  <a:pt x="2757307" y="719333"/>
                  <a:pt x="2671912" y="578939"/>
                  <a:pt x="2732567" y="712381"/>
                </a:cubicBezTo>
                <a:cubicBezTo>
                  <a:pt x="2743143" y="735648"/>
                  <a:pt x="2767015" y="751931"/>
                  <a:pt x="2775097" y="776177"/>
                </a:cubicBezTo>
                <a:lnTo>
                  <a:pt x="2796362" y="839972"/>
                </a:lnTo>
                <a:cubicBezTo>
                  <a:pt x="2814792" y="968977"/>
                  <a:pt x="2797576" y="866699"/>
                  <a:pt x="2817627" y="956930"/>
                </a:cubicBezTo>
                <a:cubicBezTo>
                  <a:pt x="2821547" y="974572"/>
                  <a:pt x="2823067" y="992783"/>
                  <a:pt x="2828260" y="1010093"/>
                </a:cubicBezTo>
                <a:cubicBezTo>
                  <a:pt x="2855855" y="1102076"/>
                  <a:pt x="2837877" y="1029328"/>
                  <a:pt x="2870790" y="1095153"/>
                </a:cubicBezTo>
                <a:cubicBezTo>
                  <a:pt x="2875802" y="1105178"/>
                  <a:pt x="2876411" y="1117026"/>
                  <a:pt x="2881423" y="1127051"/>
                </a:cubicBezTo>
                <a:cubicBezTo>
                  <a:pt x="2887138" y="1138481"/>
                  <a:pt x="2893652" y="1149913"/>
                  <a:pt x="2902688" y="1158949"/>
                </a:cubicBezTo>
                <a:cubicBezTo>
                  <a:pt x="2923299" y="1179560"/>
                  <a:pt x="2940540" y="1182199"/>
                  <a:pt x="2966483" y="1190846"/>
                </a:cubicBezTo>
                <a:cubicBezTo>
                  <a:pt x="3004021" y="1228385"/>
                  <a:pt x="2971619" y="1203847"/>
                  <a:pt x="3040911" y="1222744"/>
                </a:cubicBezTo>
                <a:cubicBezTo>
                  <a:pt x="3062537" y="1228642"/>
                  <a:pt x="3083442" y="1236920"/>
                  <a:pt x="3104707" y="1244009"/>
                </a:cubicBezTo>
                <a:cubicBezTo>
                  <a:pt x="3115339" y="1247553"/>
                  <a:pt x="3125483" y="1253252"/>
                  <a:pt x="3136604" y="1254642"/>
                </a:cubicBezTo>
                <a:lnTo>
                  <a:pt x="3221665" y="1265274"/>
                </a:lnTo>
                <a:cubicBezTo>
                  <a:pt x="3384697" y="1261730"/>
                  <a:pt x="3547996" y="1264607"/>
                  <a:pt x="3710762" y="1254642"/>
                </a:cubicBezTo>
                <a:cubicBezTo>
                  <a:pt x="3732700" y="1253299"/>
                  <a:pt x="3756165" y="1216999"/>
                  <a:pt x="3763925" y="1201479"/>
                </a:cubicBezTo>
                <a:cubicBezTo>
                  <a:pt x="3807943" y="1113443"/>
                  <a:pt x="3734885" y="1229090"/>
                  <a:pt x="3795823" y="1137684"/>
                </a:cubicBezTo>
                <a:cubicBezTo>
                  <a:pt x="3799367" y="1127051"/>
                  <a:pt x="3800689" y="1115397"/>
                  <a:pt x="3806455" y="1105786"/>
                </a:cubicBezTo>
                <a:cubicBezTo>
                  <a:pt x="3811613" y="1097190"/>
                  <a:pt x="3823238" y="1093487"/>
                  <a:pt x="3827721" y="1084521"/>
                </a:cubicBezTo>
                <a:cubicBezTo>
                  <a:pt x="3842178" y="1055608"/>
                  <a:pt x="3836204" y="1001608"/>
                  <a:pt x="3859618" y="978195"/>
                </a:cubicBezTo>
                <a:lnTo>
                  <a:pt x="3891516" y="946298"/>
                </a:lnTo>
                <a:lnTo>
                  <a:pt x="3912781" y="882502"/>
                </a:lnTo>
                <a:cubicBezTo>
                  <a:pt x="3916325" y="871870"/>
                  <a:pt x="3920696" y="861478"/>
                  <a:pt x="3923414" y="850605"/>
                </a:cubicBezTo>
                <a:cubicBezTo>
                  <a:pt x="3926958" y="836428"/>
                  <a:pt x="3930876" y="822339"/>
                  <a:pt x="3934046" y="808074"/>
                </a:cubicBezTo>
                <a:cubicBezTo>
                  <a:pt x="3937966" y="790433"/>
                  <a:pt x="3940296" y="772444"/>
                  <a:pt x="3944679" y="754912"/>
                </a:cubicBezTo>
                <a:cubicBezTo>
                  <a:pt x="3947397" y="744039"/>
                  <a:pt x="3947386" y="730939"/>
                  <a:pt x="3955311" y="723014"/>
                </a:cubicBezTo>
                <a:cubicBezTo>
                  <a:pt x="3963236" y="715089"/>
                  <a:pt x="3976576" y="715925"/>
                  <a:pt x="3987209" y="712381"/>
                </a:cubicBezTo>
                <a:lnTo>
                  <a:pt x="4008474" y="648586"/>
                </a:lnTo>
                <a:cubicBezTo>
                  <a:pt x="4012018" y="637953"/>
                  <a:pt x="4016389" y="627561"/>
                  <a:pt x="4019107" y="616688"/>
                </a:cubicBezTo>
                <a:cubicBezTo>
                  <a:pt x="4020526" y="611013"/>
                  <a:pt x="4034269" y="551414"/>
                  <a:pt x="4040372" y="542260"/>
                </a:cubicBezTo>
                <a:cubicBezTo>
                  <a:pt x="4048713" y="529749"/>
                  <a:pt x="4061637" y="520995"/>
                  <a:pt x="4072269" y="510363"/>
                </a:cubicBezTo>
                <a:cubicBezTo>
                  <a:pt x="4079357" y="464288"/>
                  <a:pt x="4083930" y="417756"/>
                  <a:pt x="4093534" y="372139"/>
                </a:cubicBezTo>
                <a:cubicBezTo>
                  <a:pt x="4098152" y="350204"/>
                  <a:pt x="4107712" y="329609"/>
                  <a:pt x="4114800" y="308344"/>
                </a:cubicBezTo>
                <a:cubicBezTo>
                  <a:pt x="4118344" y="297711"/>
                  <a:pt x="4125432" y="287654"/>
                  <a:pt x="4125432" y="276446"/>
                </a:cubicBezTo>
                <a:lnTo>
                  <a:pt x="4125432" y="233916"/>
                </a:lnTo>
              </a:path>
            </a:pathLst>
          </a:cu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Forme libre : forme 87">
            <a:extLst>
              <a:ext uri="{FF2B5EF4-FFF2-40B4-BE49-F238E27FC236}">
                <a16:creationId xmlns:a16="http://schemas.microsoft.com/office/drawing/2014/main" id="{A2A0154C-447C-4E2D-8C30-CFA60F7044D3}"/>
              </a:ext>
            </a:extLst>
          </p:cNvPr>
          <p:cNvSpPr/>
          <p:nvPr/>
        </p:nvSpPr>
        <p:spPr>
          <a:xfrm>
            <a:off x="5135526" y="2977116"/>
            <a:ext cx="1860697" cy="1414131"/>
          </a:xfrm>
          <a:custGeom>
            <a:avLst/>
            <a:gdLst>
              <a:gd name="connsiteX0" fmla="*/ 0 w 1860697"/>
              <a:gd name="connsiteY0" fmla="*/ 520996 h 1414131"/>
              <a:gd name="connsiteX1" fmla="*/ 31897 w 1860697"/>
              <a:gd name="connsiteY1" fmla="*/ 467833 h 1414131"/>
              <a:gd name="connsiteX2" fmla="*/ 53162 w 1860697"/>
              <a:gd name="connsiteY2" fmla="*/ 393405 h 1414131"/>
              <a:gd name="connsiteX3" fmla="*/ 85060 w 1860697"/>
              <a:gd name="connsiteY3" fmla="*/ 372140 h 1414131"/>
              <a:gd name="connsiteX4" fmla="*/ 116958 w 1860697"/>
              <a:gd name="connsiteY4" fmla="*/ 308344 h 1414131"/>
              <a:gd name="connsiteX5" fmla="*/ 148855 w 1860697"/>
              <a:gd name="connsiteY5" fmla="*/ 287079 h 1414131"/>
              <a:gd name="connsiteX6" fmla="*/ 180753 w 1860697"/>
              <a:gd name="connsiteY6" fmla="*/ 276447 h 1414131"/>
              <a:gd name="connsiteX7" fmla="*/ 212651 w 1860697"/>
              <a:gd name="connsiteY7" fmla="*/ 212651 h 1414131"/>
              <a:gd name="connsiteX8" fmla="*/ 276446 w 1860697"/>
              <a:gd name="connsiteY8" fmla="*/ 191386 h 1414131"/>
              <a:gd name="connsiteX9" fmla="*/ 308344 w 1860697"/>
              <a:gd name="connsiteY9" fmla="*/ 170121 h 1414131"/>
              <a:gd name="connsiteX10" fmla="*/ 361507 w 1860697"/>
              <a:gd name="connsiteY10" fmla="*/ 127591 h 1414131"/>
              <a:gd name="connsiteX11" fmla="*/ 382772 w 1860697"/>
              <a:gd name="connsiteY11" fmla="*/ 95693 h 1414131"/>
              <a:gd name="connsiteX12" fmla="*/ 414669 w 1860697"/>
              <a:gd name="connsiteY12" fmla="*/ 85061 h 1414131"/>
              <a:gd name="connsiteX13" fmla="*/ 489097 w 1860697"/>
              <a:gd name="connsiteY13" fmla="*/ 63796 h 1414131"/>
              <a:gd name="connsiteX14" fmla="*/ 637953 w 1860697"/>
              <a:gd name="connsiteY14" fmla="*/ 31898 h 1414131"/>
              <a:gd name="connsiteX15" fmla="*/ 712381 w 1860697"/>
              <a:gd name="connsiteY15" fmla="*/ 10633 h 1414131"/>
              <a:gd name="connsiteX16" fmla="*/ 754911 w 1860697"/>
              <a:gd name="connsiteY16" fmla="*/ 0 h 1414131"/>
              <a:gd name="connsiteX17" fmla="*/ 829339 w 1860697"/>
              <a:gd name="connsiteY17" fmla="*/ 10633 h 1414131"/>
              <a:gd name="connsiteX18" fmla="*/ 861237 w 1860697"/>
              <a:gd name="connsiteY18" fmla="*/ 21265 h 1414131"/>
              <a:gd name="connsiteX19" fmla="*/ 903767 w 1860697"/>
              <a:gd name="connsiteY19" fmla="*/ 31898 h 1414131"/>
              <a:gd name="connsiteX20" fmla="*/ 935665 w 1860697"/>
              <a:gd name="connsiteY20" fmla="*/ 95693 h 1414131"/>
              <a:gd name="connsiteX21" fmla="*/ 967562 w 1860697"/>
              <a:gd name="connsiteY21" fmla="*/ 116958 h 1414131"/>
              <a:gd name="connsiteX22" fmla="*/ 978195 w 1860697"/>
              <a:gd name="connsiteY22" fmla="*/ 148856 h 1414131"/>
              <a:gd name="connsiteX23" fmla="*/ 1010093 w 1860697"/>
              <a:gd name="connsiteY23" fmla="*/ 170121 h 1414131"/>
              <a:gd name="connsiteX24" fmla="*/ 1031358 w 1860697"/>
              <a:gd name="connsiteY24" fmla="*/ 233917 h 1414131"/>
              <a:gd name="connsiteX25" fmla="*/ 1052623 w 1860697"/>
              <a:gd name="connsiteY25" fmla="*/ 297712 h 1414131"/>
              <a:gd name="connsiteX26" fmla="*/ 1063255 w 1860697"/>
              <a:gd name="connsiteY26" fmla="*/ 329610 h 1414131"/>
              <a:gd name="connsiteX27" fmla="*/ 1084521 w 1860697"/>
              <a:gd name="connsiteY27" fmla="*/ 350875 h 1414131"/>
              <a:gd name="connsiteX28" fmla="*/ 1095153 w 1860697"/>
              <a:gd name="connsiteY28" fmla="*/ 393405 h 1414131"/>
              <a:gd name="connsiteX29" fmla="*/ 1105786 w 1860697"/>
              <a:gd name="connsiteY29" fmla="*/ 446568 h 1414131"/>
              <a:gd name="connsiteX30" fmla="*/ 1127051 w 1860697"/>
              <a:gd name="connsiteY30" fmla="*/ 478465 h 1414131"/>
              <a:gd name="connsiteX31" fmla="*/ 1148316 w 1860697"/>
              <a:gd name="connsiteY31" fmla="*/ 542261 h 1414131"/>
              <a:gd name="connsiteX32" fmla="*/ 1158948 w 1860697"/>
              <a:gd name="connsiteY32" fmla="*/ 574158 h 1414131"/>
              <a:gd name="connsiteX33" fmla="*/ 1201479 w 1860697"/>
              <a:gd name="connsiteY33" fmla="*/ 637954 h 1414131"/>
              <a:gd name="connsiteX34" fmla="*/ 1233376 w 1860697"/>
              <a:gd name="connsiteY34" fmla="*/ 733647 h 1414131"/>
              <a:gd name="connsiteX35" fmla="*/ 1244009 w 1860697"/>
              <a:gd name="connsiteY35" fmla="*/ 765544 h 1414131"/>
              <a:gd name="connsiteX36" fmla="*/ 1254641 w 1860697"/>
              <a:gd name="connsiteY36" fmla="*/ 797442 h 1414131"/>
              <a:gd name="connsiteX37" fmla="*/ 1275907 w 1860697"/>
              <a:gd name="connsiteY37" fmla="*/ 818707 h 1414131"/>
              <a:gd name="connsiteX38" fmla="*/ 1307804 w 1860697"/>
              <a:gd name="connsiteY38" fmla="*/ 914400 h 1414131"/>
              <a:gd name="connsiteX39" fmla="*/ 1318437 w 1860697"/>
              <a:gd name="connsiteY39" fmla="*/ 946298 h 1414131"/>
              <a:gd name="connsiteX40" fmla="*/ 1329069 w 1860697"/>
              <a:gd name="connsiteY40" fmla="*/ 988828 h 1414131"/>
              <a:gd name="connsiteX41" fmla="*/ 1339702 w 1860697"/>
              <a:gd name="connsiteY41" fmla="*/ 1212112 h 1414131"/>
              <a:gd name="connsiteX42" fmla="*/ 1350334 w 1860697"/>
              <a:gd name="connsiteY42" fmla="*/ 1297172 h 1414131"/>
              <a:gd name="connsiteX43" fmla="*/ 1382232 w 1860697"/>
              <a:gd name="connsiteY43" fmla="*/ 1318437 h 1414131"/>
              <a:gd name="connsiteX44" fmla="*/ 1435395 w 1860697"/>
              <a:gd name="connsiteY44" fmla="*/ 1350335 h 1414131"/>
              <a:gd name="connsiteX45" fmla="*/ 1562986 w 1860697"/>
              <a:gd name="connsiteY45" fmla="*/ 1371600 h 1414131"/>
              <a:gd name="connsiteX46" fmla="*/ 1786269 w 1860697"/>
              <a:gd name="connsiteY46" fmla="*/ 1392865 h 1414131"/>
              <a:gd name="connsiteX47" fmla="*/ 1818167 w 1860697"/>
              <a:gd name="connsiteY47" fmla="*/ 1403498 h 1414131"/>
              <a:gd name="connsiteX48" fmla="*/ 1860697 w 1860697"/>
              <a:gd name="connsiteY48" fmla="*/ 1414131 h 141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860697" h="1414131">
                <a:moveTo>
                  <a:pt x="0" y="520996"/>
                </a:moveTo>
                <a:cubicBezTo>
                  <a:pt x="10632" y="503275"/>
                  <a:pt x="23504" y="486718"/>
                  <a:pt x="31897" y="467833"/>
                </a:cubicBezTo>
                <a:cubicBezTo>
                  <a:pt x="33805" y="463540"/>
                  <a:pt x="46686" y="401500"/>
                  <a:pt x="53162" y="393405"/>
                </a:cubicBezTo>
                <a:cubicBezTo>
                  <a:pt x="61145" y="383426"/>
                  <a:pt x="74427" y="379228"/>
                  <a:pt x="85060" y="372140"/>
                </a:cubicBezTo>
                <a:cubicBezTo>
                  <a:pt x="93708" y="346197"/>
                  <a:pt x="96347" y="328955"/>
                  <a:pt x="116958" y="308344"/>
                </a:cubicBezTo>
                <a:cubicBezTo>
                  <a:pt x="125994" y="299308"/>
                  <a:pt x="137425" y="292794"/>
                  <a:pt x="148855" y="287079"/>
                </a:cubicBezTo>
                <a:cubicBezTo>
                  <a:pt x="158880" y="282067"/>
                  <a:pt x="170120" y="279991"/>
                  <a:pt x="180753" y="276447"/>
                </a:cubicBezTo>
                <a:cubicBezTo>
                  <a:pt x="186546" y="259067"/>
                  <a:pt x="195295" y="223499"/>
                  <a:pt x="212651" y="212651"/>
                </a:cubicBezTo>
                <a:cubicBezTo>
                  <a:pt x="231659" y="200771"/>
                  <a:pt x="257795" y="203820"/>
                  <a:pt x="276446" y="191386"/>
                </a:cubicBezTo>
                <a:lnTo>
                  <a:pt x="308344" y="170121"/>
                </a:lnTo>
                <a:cubicBezTo>
                  <a:pt x="330910" y="102419"/>
                  <a:pt x="298567" y="169551"/>
                  <a:pt x="361507" y="127591"/>
                </a:cubicBezTo>
                <a:cubicBezTo>
                  <a:pt x="372140" y="120503"/>
                  <a:pt x="372793" y="103676"/>
                  <a:pt x="382772" y="95693"/>
                </a:cubicBezTo>
                <a:cubicBezTo>
                  <a:pt x="391523" y="88692"/>
                  <a:pt x="403893" y="88140"/>
                  <a:pt x="414669" y="85061"/>
                </a:cubicBezTo>
                <a:cubicBezTo>
                  <a:pt x="508124" y="58360"/>
                  <a:pt x="412620" y="89288"/>
                  <a:pt x="489097" y="63796"/>
                </a:cubicBezTo>
                <a:cubicBezTo>
                  <a:pt x="556935" y="18571"/>
                  <a:pt x="497952" y="50566"/>
                  <a:pt x="637953" y="31898"/>
                </a:cubicBezTo>
                <a:cubicBezTo>
                  <a:pt x="669104" y="27744"/>
                  <a:pt x="683686" y="18831"/>
                  <a:pt x="712381" y="10633"/>
                </a:cubicBezTo>
                <a:cubicBezTo>
                  <a:pt x="726432" y="6619"/>
                  <a:pt x="740734" y="3544"/>
                  <a:pt x="754911" y="0"/>
                </a:cubicBezTo>
                <a:cubicBezTo>
                  <a:pt x="779720" y="3544"/>
                  <a:pt x="804764" y="5718"/>
                  <a:pt x="829339" y="10633"/>
                </a:cubicBezTo>
                <a:cubicBezTo>
                  <a:pt x="840329" y="12831"/>
                  <a:pt x="850460" y="18186"/>
                  <a:pt x="861237" y="21265"/>
                </a:cubicBezTo>
                <a:cubicBezTo>
                  <a:pt x="875288" y="25279"/>
                  <a:pt x="889590" y="28354"/>
                  <a:pt x="903767" y="31898"/>
                </a:cubicBezTo>
                <a:cubicBezTo>
                  <a:pt x="912415" y="57841"/>
                  <a:pt x="915053" y="75081"/>
                  <a:pt x="935665" y="95693"/>
                </a:cubicBezTo>
                <a:cubicBezTo>
                  <a:pt x="944701" y="104729"/>
                  <a:pt x="956930" y="109870"/>
                  <a:pt x="967562" y="116958"/>
                </a:cubicBezTo>
                <a:cubicBezTo>
                  <a:pt x="971106" y="127591"/>
                  <a:pt x="971193" y="140104"/>
                  <a:pt x="978195" y="148856"/>
                </a:cubicBezTo>
                <a:cubicBezTo>
                  <a:pt x="986178" y="158835"/>
                  <a:pt x="1003320" y="159285"/>
                  <a:pt x="1010093" y="170121"/>
                </a:cubicBezTo>
                <a:cubicBezTo>
                  <a:pt x="1021973" y="189129"/>
                  <a:pt x="1024270" y="212652"/>
                  <a:pt x="1031358" y="233917"/>
                </a:cubicBezTo>
                <a:lnTo>
                  <a:pt x="1052623" y="297712"/>
                </a:lnTo>
                <a:cubicBezTo>
                  <a:pt x="1056167" y="308345"/>
                  <a:pt x="1055330" y="321685"/>
                  <a:pt x="1063255" y="329610"/>
                </a:cubicBezTo>
                <a:lnTo>
                  <a:pt x="1084521" y="350875"/>
                </a:lnTo>
                <a:cubicBezTo>
                  <a:pt x="1088065" y="365052"/>
                  <a:pt x="1091983" y="379140"/>
                  <a:pt x="1095153" y="393405"/>
                </a:cubicBezTo>
                <a:cubicBezTo>
                  <a:pt x="1099073" y="411047"/>
                  <a:pt x="1099440" y="429647"/>
                  <a:pt x="1105786" y="446568"/>
                </a:cubicBezTo>
                <a:cubicBezTo>
                  <a:pt x="1110273" y="458533"/>
                  <a:pt x="1119963" y="467833"/>
                  <a:pt x="1127051" y="478465"/>
                </a:cubicBezTo>
                <a:lnTo>
                  <a:pt x="1148316" y="542261"/>
                </a:lnTo>
                <a:cubicBezTo>
                  <a:pt x="1151860" y="552893"/>
                  <a:pt x="1152731" y="564833"/>
                  <a:pt x="1158948" y="574158"/>
                </a:cubicBezTo>
                <a:lnTo>
                  <a:pt x="1201479" y="637954"/>
                </a:lnTo>
                <a:lnTo>
                  <a:pt x="1233376" y="733647"/>
                </a:lnTo>
                <a:lnTo>
                  <a:pt x="1244009" y="765544"/>
                </a:lnTo>
                <a:cubicBezTo>
                  <a:pt x="1247553" y="776177"/>
                  <a:pt x="1246716" y="789517"/>
                  <a:pt x="1254641" y="797442"/>
                </a:cubicBezTo>
                <a:lnTo>
                  <a:pt x="1275907" y="818707"/>
                </a:lnTo>
                <a:lnTo>
                  <a:pt x="1307804" y="914400"/>
                </a:lnTo>
                <a:cubicBezTo>
                  <a:pt x="1311348" y="925033"/>
                  <a:pt x="1315719" y="935425"/>
                  <a:pt x="1318437" y="946298"/>
                </a:cubicBezTo>
                <a:lnTo>
                  <a:pt x="1329069" y="988828"/>
                </a:lnTo>
                <a:cubicBezTo>
                  <a:pt x="1332613" y="1063256"/>
                  <a:pt x="1334575" y="1137776"/>
                  <a:pt x="1339702" y="1212112"/>
                </a:cubicBezTo>
                <a:cubicBezTo>
                  <a:pt x="1341668" y="1240618"/>
                  <a:pt x="1339722" y="1270642"/>
                  <a:pt x="1350334" y="1297172"/>
                </a:cubicBezTo>
                <a:cubicBezTo>
                  <a:pt x="1355080" y="1309037"/>
                  <a:pt x="1372253" y="1310454"/>
                  <a:pt x="1382232" y="1318437"/>
                </a:cubicBezTo>
                <a:cubicBezTo>
                  <a:pt x="1419347" y="1348130"/>
                  <a:pt x="1385126" y="1335973"/>
                  <a:pt x="1435395" y="1350335"/>
                </a:cubicBezTo>
                <a:cubicBezTo>
                  <a:pt x="1494457" y="1367210"/>
                  <a:pt x="1485304" y="1360503"/>
                  <a:pt x="1562986" y="1371600"/>
                </a:cubicBezTo>
                <a:cubicBezTo>
                  <a:pt x="1715709" y="1393417"/>
                  <a:pt x="1515379" y="1374807"/>
                  <a:pt x="1786269" y="1392865"/>
                </a:cubicBezTo>
                <a:cubicBezTo>
                  <a:pt x="1796902" y="1396409"/>
                  <a:pt x="1807390" y="1400419"/>
                  <a:pt x="1818167" y="1403498"/>
                </a:cubicBezTo>
                <a:cubicBezTo>
                  <a:pt x="1832218" y="1407513"/>
                  <a:pt x="1860697" y="1414131"/>
                  <a:pt x="1860697" y="1414131"/>
                </a:cubicBezTo>
              </a:path>
            </a:pathLst>
          </a:cu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id="{3A922E35-8430-48F9-B1F5-8D5A70F805BD}"/>
              </a:ext>
            </a:extLst>
          </p:cNvPr>
          <p:cNvSpPr/>
          <p:nvPr/>
        </p:nvSpPr>
        <p:spPr>
          <a:xfrm>
            <a:off x="6932428" y="3051544"/>
            <a:ext cx="3997842" cy="1341946"/>
          </a:xfrm>
          <a:custGeom>
            <a:avLst/>
            <a:gdLst>
              <a:gd name="connsiteX0" fmla="*/ 0 w 3997842"/>
              <a:gd name="connsiteY0" fmla="*/ 1329070 h 1341946"/>
              <a:gd name="connsiteX1" fmla="*/ 223284 w 3997842"/>
              <a:gd name="connsiteY1" fmla="*/ 1329070 h 1341946"/>
              <a:gd name="connsiteX2" fmla="*/ 287079 w 3997842"/>
              <a:gd name="connsiteY2" fmla="*/ 1297172 h 1341946"/>
              <a:gd name="connsiteX3" fmla="*/ 318977 w 3997842"/>
              <a:gd name="connsiteY3" fmla="*/ 1286540 h 1341946"/>
              <a:gd name="connsiteX4" fmla="*/ 340242 w 3997842"/>
              <a:gd name="connsiteY4" fmla="*/ 1244009 h 1341946"/>
              <a:gd name="connsiteX5" fmla="*/ 404037 w 3997842"/>
              <a:gd name="connsiteY5" fmla="*/ 1212112 h 1341946"/>
              <a:gd name="connsiteX6" fmla="*/ 457200 w 3997842"/>
              <a:gd name="connsiteY6" fmla="*/ 1158949 h 1341946"/>
              <a:gd name="connsiteX7" fmla="*/ 510363 w 3997842"/>
              <a:gd name="connsiteY7" fmla="*/ 1116419 h 1341946"/>
              <a:gd name="connsiteX8" fmla="*/ 542260 w 3997842"/>
              <a:gd name="connsiteY8" fmla="*/ 1095154 h 1341946"/>
              <a:gd name="connsiteX9" fmla="*/ 552893 w 3997842"/>
              <a:gd name="connsiteY9" fmla="*/ 1063256 h 1341946"/>
              <a:gd name="connsiteX10" fmla="*/ 616688 w 3997842"/>
              <a:gd name="connsiteY10" fmla="*/ 1020726 h 1341946"/>
              <a:gd name="connsiteX11" fmla="*/ 648586 w 3997842"/>
              <a:gd name="connsiteY11" fmla="*/ 999461 h 1341946"/>
              <a:gd name="connsiteX12" fmla="*/ 659219 w 3997842"/>
              <a:gd name="connsiteY12" fmla="*/ 967563 h 1341946"/>
              <a:gd name="connsiteX13" fmla="*/ 723014 w 3997842"/>
              <a:gd name="connsiteY13" fmla="*/ 935665 h 1341946"/>
              <a:gd name="connsiteX14" fmla="*/ 786809 w 3997842"/>
              <a:gd name="connsiteY14" fmla="*/ 882503 h 1341946"/>
              <a:gd name="connsiteX15" fmla="*/ 829339 w 3997842"/>
              <a:gd name="connsiteY15" fmla="*/ 829340 h 1341946"/>
              <a:gd name="connsiteX16" fmla="*/ 850605 w 3997842"/>
              <a:gd name="connsiteY16" fmla="*/ 808075 h 1341946"/>
              <a:gd name="connsiteX17" fmla="*/ 893135 w 3997842"/>
              <a:gd name="connsiteY17" fmla="*/ 797442 h 1341946"/>
              <a:gd name="connsiteX18" fmla="*/ 978195 w 3997842"/>
              <a:gd name="connsiteY18" fmla="*/ 723014 h 1341946"/>
              <a:gd name="connsiteX19" fmla="*/ 1063256 w 3997842"/>
              <a:gd name="connsiteY19" fmla="*/ 637954 h 1341946"/>
              <a:gd name="connsiteX20" fmla="*/ 1116419 w 3997842"/>
              <a:gd name="connsiteY20" fmla="*/ 584791 h 1341946"/>
              <a:gd name="connsiteX21" fmla="*/ 1222744 w 3997842"/>
              <a:gd name="connsiteY21" fmla="*/ 542261 h 1341946"/>
              <a:gd name="connsiteX22" fmla="*/ 1286539 w 3997842"/>
              <a:gd name="connsiteY22" fmla="*/ 520996 h 1341946"/>
              <a:gd name="connsiteX23" fmla="*/ 1360967 w 3997842"/>
              <a:gd name="connsiteY23" fmla="*/ 510363 h 1341946"/>
              <a:gd name="connsiteX24" fmla="*/ 1456660 w 3997842"/>
              <a:gd name="connsiteY24" fmla="*/ 478465 h 1341946"/>
              <a:gd name="connsiteX25" fmla="*/ 1488558 w 3997842"/>
              <a:gd name="connsiteY25" fmla="*/ 467833 h 1341946"/>
              <a:gd name="connsiteX26" fmla="*/ 1584251 w 3997842"/>
              <a:gd name="connsiteY26" fmla="*/ 446568 h 1341946"/>
              <a:gd name="connsiteX27" fmla="*/ 1690577 w 3997842"/>
              <a:gd name="connsiteY27" fmla="*/ 435935 h 1341946"/>
              <a:gd name="connsiteX28" fmla="*/ 1881963 w 3997842"/>
              <a:gd name="connsiteY28" fmla="*/ 414670 h 1341946"/>
              <a:gd name="connsiteX29" fmla="*/ 3019646 w 3997842"/>
              <a:gd name="connsiteY29" fmla="*/ 382772 h 1341946"/>
              <a:gd name="connsiteX30" fmla="*/ 3157870 w 3997842"/>
              <a:gd name="connsiteY30" fmla="*/ 350875 h 1341946"/>
              <a:gd name="connsiteX31" fmla="*/ 3253563 w 3997842"/>
              <a:gd name="connsiteY31" fmla="*/ 318977 h 1341946"/>
              <a:gd name="connsiteX32" fmla="*/ 3274828 w 3997842"/>
              <a:gd name="connsiteY32" fmla="*/ 287079 h 1341946"/>
              <a:gd name="connsiteX33" fmla="*/ 3359888 w 3997842"/>
              <a:gd name="connsiteY33" fmla="*/ 255182 h 1341946"/>
              <a:gd name="connsiteX34" fmla="*/ 3381153 w 3997842"/>
              <a:gd name="connsiteY34" fmla="*/ 233916 h 1341946"/>
              <a:gd name="connsiteX35" fmla="*/ 3413051 w 3997842"/>
              <a:gd name="connsiteY35" fmla="*/ 223284 h 1341946"/>
              <a:gd name="connsiteX36" fmla="*/ 3434316 w 3997842"/>
              <a:gd name="connsiteY36" fmla="*/ 191386 h 1341946"/>
              <a:gd name="connsiteX37" fmla="*/ 3466214 w 3997842"/>
              <a:gd name="connsiteY37" fmla="*/ 180754 h 1341946"/>
              <a:gd name="connsiteX38" fmla="*/ 3519377 w 3997842"/>
              <a:gd name="connsiteY38" fmla="*/ 148856 h 1341946"/>
              <a:gd name="connsiteX39" fmla="*/ 3583172 w 3997842"/>
              <a:gd name="connsiteY39" fmla="*/ 127591 h 1341946"/>
              <a:gd name="connsiteX40" fmla="*/ 3646967 w 3997842"/>
              <a:gd name="connsiteY40" fmla="*/ 85061 h 1341946"/>
              <a:gd name="connsiteX41" fmla="*/ 3732028 w 3997842"/>
              <a:gd name="connsiteY41" fmla="*/ 63796 h 1341946"/>
              <a:gd name="connsiteX42" fmla="*/ 3838353 w 3997842"/>
              <a:gd name="connsiteY42" fmla="*/ 53163 h 1341946"/>
              <a:gd name="connsiteX43" fmla="*/ 3912781 w 3997842"/>
              <a:gd name="connsiteY43" fmla="*/ 42530 h 1341946"/>
              <a:gd name="connsiteX44" fmla="*/ 3944679 w 3997842"/>
              <a:gd name="connsiteY44" fmla="*/ 31898 h 1341946"/>
              <a:gd name="connsiteX45" fmla="*/ 3976577 w 3997842"/>
              <a:gd name="connsiteY45" fmla="*/ 10633 h 1341946"/>
              <a:gd name="connsiteX46" fmla="*/ 3997842 w 3997842"/>
              <a:gd name="connsiteY46" fmla="*/ 0 h 134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997842" h="1341946">
                <a:moveTo>
                  <a:pt x="0" y="1329070"/>
                </a:moveTo>
                <a:cubicBezTo>
                  <a:pt x="104633" y="1346510"/>
                  <a:pt x="71244" y="1345964"/>
                  <a:pt x="223284" y="1329070"/>
                </a:cubicBezTo>
                <a:cubicBezTo>
                  <a:pt x="257643" y="1325252"/>
                  <a:pt x="256872" y="1312275"/>
                  <a:pt x="287079" y="1297172"/>
                </a:cubicBezTo>
                <a:cubicBezTo>
                  <a:pt x="297104" y="1292160"/>
                  <a:pt x="308344" y="1290084"/>
                  <a:pt x="318977" y="1286540"/>
                </a:cubicBezTo>
                <a:cubicBezTo>
                  <a:pt x="326065" y="1272363"/>
                  <a:pt x="330095" y="1256186"/>
                  <a:pt x="340242" y="1244009"/>
                </a:cubicBezTo>
                <a:cubicBezTo>
                  <a:pt x="356097" y="1224982"/>
                  <a:pt x="382265" y="1219369"/>
                  <a:pt x="404037" y="1212112"/>
                </a:cubicBezTo>
                <a:cubicBezTo>
                  <a:pt x="460744" y="1127051"/>
                  <a:pt x="386316" y="1229833"/>
                  <a:pt x="457200" y="1158949"/>
                </a:cubicBezTo>
                <a:cubicBezTo>
                  <a:pt x="505294" y="1110855"/>
                  <a:pt x="448264" y="1137117"/>
                  <a:pt x="510363" y="1116419"/>
                </a:cubicBezTo>
                <a:cubicBezTo>
                  <a:pt x="520995" y="1109331"/>
                  <a:pt x="534277" y="1105132"/>
                  <a:pt x="542260" y="1095154"/>
                </a:cubicBezTo>
                <a:cubicBezTo>
                  <a:pt x="549261" y="1086402"/>
                  <a:pt x="544968" y="1071181"/>
                  <a:pt x="552893" y="1063256"/>
                </a:cubicBezTo>
                <a:cubicBezTo>
                  <a:pt x="570965" y="1045184"/>
                  <a:pt x="595423" y="1034903"/>
                  <a:pt x="616688" y="1020726"/>
                </a:cubicBezTo>
                <a:lnTo>
                  <a:pt x="648586" y="999461"/>
                </a:lnTo>
                <a:cubicBezTo>
                  <a:pt x="652130" y="988828"/>
                  <a:pt x="652218" y="976315"/>
                  <a:pt x="659219" y="967563"/>
                </a:cubicBezTo>
                <a:cubicBezTo>
                  <a:pt x="674209" y="948825"/>
                  <a:pt x="702001" y="942669"/>
                  <a:pt x="723014" y="935665"/>
                </a:cubicBezTo>
                <a:cubicBezTo>
                  <a:pt x="761773" y="877528"/>
                  <a:pt x="722056" y="925673"/>
                  <a:pt x="786809" y="882503"/>
                </a:cubicBezTo>
                <a:cubicBezTo>
                  <a:pt x="808812" y="867834"/>
                  <a:pt x="813090" y="849651"/>
                  <a:pt x="829339" y="829340"/>
                </a:cubicBezTo>
                <a:cubicBezTo>
                  <a:pt x="835601" y="821512"/>
                  <a:pt x="841639" y="812558"/>
                  <a:pt x="850605" y="808075"/>
                </a:cubicBezTo>
                <a:cubicBezTo>
                  <a:pt x="863675" y="801540"/>
                  <a:pt x="878958" y="800986"/>
                  <a:pt x="893135" y="797442"/>
                </a:cubicBezTo>
                <a:cubicBezTo>
                  <a:pt x="955334" y="735243"/>
                  <a:pt x="925446" y="758181"/>
                  <a:pt x="978195" y="723014"/>
                </a:cubicBezTo>
                <a:cubicBezTo>
                  <a:pt x="1026805" y="625795"/>
                  <a:pt x="960610" y="740600"/>
                  <a:pt x="1063256" y="637954"/>
                </a:cubicBezTo>
                <a:cubicBezTo>
                  <a:pt x="1080977" y="620233"/>
                  <a:pt x="1094004" y="595999"/>
                  <a:pt x="1116419" y="584791"/>
                </a:cubicBezTo>
                <a:cubicBezTo>
                  <a:pt x="1178999" y="553501"/>
                  <a:pt x="1143911" y="568539"/>
                  <a:pt x="1222744" y="542261"/>
                </a:cubicBezTo>
                <a:cubicBezTo>
                  <a:pt x="1222748" y="542260"/>
                  <a:pt x="1286534" y="520997"/>
                  <a:pt x="1286539" y="520996"/>
                </a:cubicBezTo>
                <a:lnTo>
                  <a:pt x="1360967" y="510363"/>
                </a:lnTo>
                <a:cubicBezTo>
                  <a:pt x="1431712" y="474992"/>
                  <a:pt x="1374217" y="499076"/>
                  <a:pt x="1456660" y="478465"/>
                </a:cubicBezTo>
                <a:cubicBezTo>
                  <a:pt x="1467533" y="475747"/>
                  <a:pt x="1477781" y="470912"/>
                  <a:pt x="1488558" y="467833"/>
                </a:cubicBezTo>
                <a:cubicBezTo>
                  <a:pt x="1510676" y="461514"/>
                  <a:pt x="1563685" y="449310"/>
                  <a:pt x="1584251" y="446568"/>
                </a:cubicBezTo>
                <a:cubicBezTo>
                  <a:pt x="1619557" y="441861"/>
                  <a:pt x="1655135" y="439479"/>
                  <a:pt x="1690577" y="435935"/>
                </a:cubicBezTo>
                <a:cubicBezTo>
                  <a:pt x="1784110" y="412553"/>
                  <a:pt x="1709194" y="428678"/>
                  <a:pt x="1881963" y="414670"/>
                </a:cubicBezTo>
                <a:cubicBezTo>
                  <a:pt x="2469078" y="367066"/>
                  <a:pt x="1877485" y="396370"/>
                  <a:pt x="3019646" y="382772"/>
                </a:cubicBezTo>
                <a:cubicBezTo>
                  <a:pt x="3061820" y="374338"/>
                  <a:pt x="3119395" y="363700"/>
                  <a:pt x="3157870" y="350875"/>
                </a:cubicBezTo>
                <a:lnTo>
                  <a:pt x="3253563" y="318977"/>
                </a:lnTo>
                <a:cubicBezTo>
                  <a:pt x="3260651" y="308344"/>
                  <a:pt x="3265011" y="295260"/>
                  <a:pt x="3274828" y="287079"/>
                </a:cubicBezTo>
                <a:cubicBezTo>
                  <a:pt x="3298657" y="267221"/>
                  <a:pt x="3331273" y="262335"/>
                  <a:pt x="3359888" y="255182"/>
                </a:cubicBezTo>
                <a:cubicBezTo>
                  <a:pt x="3366976" y="248093"/>
                  <a:pt x="3372557" y="239074"/>
                  <a:pt x="3381153" y="233916"/>
                </a:cubicBezTo>
                <a:cubicBezTo>
                  <a:pt x="3390764" y="228150"/>
                  <a:pt x="3404299" y="230285"/>
                  <a:pt x="3413051" y="223284"/>
                </a:cubicBezTo>
                <a:cubicBezTo>
                  <a:pt x="3423030" y="215301"/>
                  <a:pt x="3424337" y="199369"/>
                  <a:pt x="3434316" y="191386"/>
                </a:cubicBezTo>
                <a:cubicBezTo>
                  <a:pt x="3443068" y="184385"/>
                  <a:pt x="3456189" y="185766"/>
                  <a:pt x="3466214" y="180754"/>
                </a:cubicBezTo>
                <a:cubicBezTo>
                  <a:pt x="3484698" y="171512"/>
                  <a:pt x="3500563" y="157408"/>
                  <a:pt x="3519377" y="148856"/>
                </a:cubicBezTo>
                <a:cubicBezTo>
                  <a:pt x="3539783" y="139580"/>
                  <a:pt x="3583172" y="127591"/>
                  <a:pt x="3583172" y="127591"/>
                </a:cubicBezTo>
                <a:cubicBezTo>
                  <a:pt x="3604437" y="113414"/>
                  <a:pt x="3622721" y="93143"/>
                  <a:pt x="3646967" y="85061"/>
                </a:cubicBezTo>
                <a:cubicBezTo>
                  <a:pt x="3682750" y="73133"/>
                  <a:pt x="3689255" y="69499"/>
                  <a:pt x="3732028" y="63796"/>
                </a:cubicBezTo>
                <a:cubicBezTo>
                  <a:pt x="3767334" y="59089"/>
                  <a:pt x="3802979" y="57325"/>
                  <a:pt x="3838353" y="53163"/>
                </a:cubicBezTo>
                <a:cubicBezTo>
                  <a:pt x="3863243" y="50235"/>
                  <a:pt x="3887972" y="46074"/>
                  <a:pt x="3912781" y="42530"/>
                </a:cubicBezTo>
                <a:cubicBezTo>
                  <a:pt x="3923414" y="38986"/>
                  <a:pt x="3934654" y="36910"/>
                  <a:pt x="3944679" y="31898"/>
                </a:cubicBezTo>
                <a:cubicBezTo>
                  <a:pt x="3956109" y="26183"/>
                  <a:pt x="3965619" y="17208"/>
                  <a:pt x="3976577" y="10633"/>
                </a:cubicBezTo>
                <a:cubicBezTo>
                  <a:pt x="3983373" y="6556"/>
                  <a:pt x="3990754" y="3544"/>
                  <a:pt x="3997842" y="0"/>
                </a:cubicBezTo>
              </a:path>
            </a:pathLst>
          </a:cu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9F23C201-2438-422A-A125-C023BA43F849}"/>
              </a:ext>
            </a:extLst>
          </p:cNvPr>
          <p:cNvSpPr txBox="1"/>
          <p:nvPr/>
        </p:nvSpPr>
        <p:spPr>
          <a:xfrm>
            <a:off x="709076" y="4492776"/>
            <a:ext cx="1250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1956</a:t>
            </a:r>
            <a:endParaRPr lang="fr-FR" sz="12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A1A3F49-06C5-4C4B-AC9D-DAB62AAA2D82}"/>
              </a:ext>
            </a:extLst>
          </p:cNvPr>
          <p:cNvSpPr txBox="1"/>
          <p:nvPr/>
        </p:nvSpPr>
        <p:spPr>
          <a:xfrm>
            <a:off x="3309027" y="4488837"/>
            <a:ext cx="1250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1974</a:t>
            </a:r>
            <a:endParaRPr lang="fr-FR" sz="12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033BCD28-E223-449C-8230-7D71D9C729CC}"/>
              </a:ext>
            </a:extLst>
          </p:cNvPr>
          <p:cNvSpPr txBox="1"/>
          <p:nvPr/>
        </p:nvSpPr>
        <p:spPr>
          <a:xfrm>
            <a:off x="4302881" y="4474577"/>
            <a:ext cx="1250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1980</a:t>
            </a:r>
            <a:endParaRPr lang="fr-FR" sz="12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02231DA0-C677-4653-8385-F5621F7347E2}"/>
              </a:ext>
            </a:extLst>
          </p:cNvPr>
          <p:cNvSpPr txBox="1"/>
          <p:nvPr/>
        </p:nvSpPr>
        <p:spPr>
          <a:xfrm>
            <a:off x="5771540" y="4507977"/>
            <a:ext cx="1250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1987</a:t>
            </a:r>
            <a:endParaRPr lang="fr-FR" sz="12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A005F437-B1C2-4E8B-883D-95DE4284BD06}"/>
              </a:ext>
            </a:extLst>
          </p:cNvPr>
          <p:cNvSpPr txBox="1"/>
          <p:nvPr/>
        </p:nvSpPr>
        <p:spPr>
          <a:xfrm>
            <a:off x="6827250" y="4507977"/>
            <a:ext cx="1250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1993</a:t>
            </a:r>
            <a:endParaRPr lang="fr-FR" sz="12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A5409BF4-A278-4982-B8BB-499D6E7AE833}"/>
              </a:ext>
            </a:extLst>
          </p:cNvPr>
          <p:cNvSpPr txBox="1"/>
          <p:nvPr/>
        </p:nvSpPr>
        <p:spPr>
          <a:xfrm>
            <a:off x="8802845" y="4485730"/>
            <a:ext cx="1250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2011</a:t>
            </a:r>
            <a:endParaRPr lang="fr-FR" sz="12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B6B7034-2D9A-4157-9220-897BBF48045D}"/>
              </a:ext>
            </a:extLst>
          </p:cNvPr>
          <p:cNvSpPr/>
          <p:nvPr/>
        </p:nvSpPr>
        <p:spPr>
          <a:xfrm>
            <a:off x="2027899" y="5144489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Lighthill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report, 1973</a:t>
            </a:r>
            <a:endParaRPr lang="fr-FR" dirty="0">
              <a:solidFill>
                <a:srgbClr val="5F5F5F"/>
              </a:solidFill>
              <a:latin typeface="Arial"/>
            </a:endParaRPr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7E57DA54-C929-498B-8C3B-27EFB4B1A6BE}"/>
              </a:ext>
            </a:extLst>
          </p:cNvPr>
          <p:cNvCxnSpPr>
            <a:cxnSpLocks/>
          </p:cNvCxnSpPr>
          <p:nvPr/>
        </p:nvCxnSpPr>
        <p:spPr>
          <a:xfrm flipV="1">
            <a:off x="3071753" y="4444408"/>
            <a:ext cx="93637" cy="831980"/>
          </a:xfrm>
          <a:prstGeom prst="straightConnector1">
            <a:avLst/>
          </a:prstGeom>
          <a:noFill/>
          <a:ln w="9525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53D0507-EB98-4B1B-A8F4-12B6BF17A561}"/>
              </a:ext>
            </a:extLst>
          </p:cNvPr>
          <p:cNvSpPr/>
          <p:nvPr/>
        </p:nvSpPr>
        <p:spPr>
          <a:xfrm>
            <a:off x="1214621" y="1326493"/>
            <a:ext cx="24392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XOR limitation, </a:t>
            </a:r>
          </a:p>
          <a:p>
            <a:r>
              <a:rPr 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Papert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and Minsky, 1969</a:t>
            </a:r>
            <a:endParaRPr lang="fr-FR" sz="1600" dirty="0">
              <a:solidFill>
                <a:srgbClr val="5F5F5F"/>
              </a:solidFill>
              <a:latin typeface="Arial"/>
            </a:endParaRPr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E561BC47-9E72-4824-B508-BC36046857FD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2434250" y="1911268"/>
            <a:ext cx="366996" cy="578641"/>
          </a:xfrm>
          <a:prstGeom prst="straightConnector1">
            <a:avLst/>
          </a:prstGeom>
          <a:noFill/>
          <a:ln w="9525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C4FDE7A-A306-4045-B5BD-2436550756CE}"/>
              </a:ext>
            </a:extLst>
          </p:cNvPr>
          <p:cNvSpPr/>
          <p:nvPr/>
        </p:nvSpPr>
        <p:spPr>
          <a:xfrm>
            <a:off x="3947158" y="1159404"/>
            <a:ext cx="37512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400" b="1" i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from 3 to 8 years, we will have a machine with the general intelligence of an average human being.</a:t>
            </a:r>
            <a:r>
              <a:rPr lang="en-US" sz="140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M. Minsky, 1970</a:t>
            </a:r>
            <a:endParaRPr lang="fr-FR" sz="1400" dirty="0">
              <a:solidFill>
                <a:srgbClr val="5F5F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9B79FE1C-12DF-4192-B6DC-08919388A421}"/>
              </a:ext>
            </a:extLst>
          </p:cNvPr>
          <p:cNvCxnSpPr/>
          <p:nvPr/>
        </p:nvCxnSpPr>
        <p:spPr>
          <a:xfrm flipH="1">
            <a:off x="3071753" y="1912328"/>
            <a:ext cx="990848" cy="556831"/>
          </a:xfrm>
          <a:prstGeom prst="straightConnector1">
            <a:avLst/>
          </a:prstGeom>
          <a:noFill/>
          <a:ln w="9525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C3DF26-0410-4EBE-8B47-94C320031A84}"/>
              </a:ext>
            </a:extLst>
          </p:cNvPr>
          <p:cNvSpPr/>
          <p:nvPr/>
        </p:nvSpPr>
        <p:spPr>
          <a:xfrm>
            <a:off x="6932428" y="5691054"/>
            <a:ext cx="46929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F5F5F"/>
                </a:solidFill>
                <a:latin typeface="Arial"/>
              </a:rPr>
              <a:t>“</a:t>
            </a:r>
            <a:r>
              <a:rPr lang="en-US" sz="1400" b="1" i="1" dirty="0">
                <a:solidFill>
                  <a:srgbClr val="000000"/>
                </a:solidFill>
                <a:latin typeface="Arial"/>
              </a:rPr>
              <a:t>No program today can distinguish a dog from a cat, or recognize objects in typical rooms, or answer questions that 4-year-olds can!”, 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M. Minsky, 2001</a:t>
            </a:r>
            <a:endParaRPr lang="fr-FR" sz="16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ECCD4B58-C844-4F32-AC7B-C7F11C3EA990}"/>
              </a:ext>
            </a:extLst>
          </p:cNvPr>
          <p:cNvCxnSpPr>
            <a:cxnSpLocks/>
            <a:stCxn id="102" idx="0"/>
          </p:cNvCxnSpPr>
          <p:nvPr/>
        </p:nvCxnSpPr>
        <p:spPr>
          <a:xfrm flipH="1" flipV="1">
            <a:off x="8234053" y="4550571"/>
            <a:ext cx="1044841" cy="1140483"/>
          </a:xfrm>
          <a:prstGeom prst="straightConnector1">
            <a:avLst/>
          </a:prstGeom>
          <a:noFill/>
          <a:ln w="9525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8053932-3016-4C38-B1BA-3DD643345579}"/>
              </a:ext>
            </a:extLst>
          </p:cNvPr>
          <p:cNvSpPr/>
          <p:nvPr/>
        </p:nvSpPr>
        <p:spPr>
          <a:xfrm>
            <a:off x="84240" y="5624234"/>
            <a:ext cx="20195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/>
              </a:rPr>
              <a:t>Dartmouth summer research project on Artificial Intelligence</a:t>
            </a:r>
            <a:endParaRPr lang="fr-FR" sz="14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B9BF2559-B81B-459A-8098-9901F8F97F20}"/>
              </a:ext>
            </a:extLst>
          </p:cNvPr>
          <p:cNvCxnSpPr>
            <a:cxnSpLocks/>
            <a:stCxn id="104" idx="0"/>
          </p:cNvCxnSpPr>
          <p:nvPr/>
        </p:nvCxnSpPr>
        <p:spPr>
          <a:xfrm flipH="1" flipV="1">
            <a:off x="1076055" y="4712056"/>
            <a:ext cx="17974" cy="912178"/>
          </a:xfrm>
          <a:prstGeom prst="straightConnector1">
            <a:avLst/>
          </a:prstGeom>
          <a:noFill/>
          <a:ln w="9525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1332765-68A0-4E41-9807-C110C3648025}"/>
              </a:ext>
            </a:extLst>
          </p:cNvPr>
          <p:cNvSpPr/>
          <p:nvPr/>
        </p:nvSpPr>
        <p:spPr>
          <a:xfrm>
            <a:off x="7496820" y="1729144"/>
            <a:ext cx="226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Brooks, </a:t>
            </a:r>
            <a:r>
              <a:rPr lang="en-US" sz="1600" i="1" dirty="0">
                <a:solidFill>
                  <a:srgbClr val="202122"/>
                </a:solidFill>
                <a:latin typeface="Arial" panose="020B0604020202020204" pitchFamily="34" charset="0"/>
              </a:rPr>
              <a:t>Elephants don’t play chess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, 1990</a:t>
            </a:r>
            <a:endParaRPr lang="fr-FR" sz="1600" dirty="0">
              <a:solidFill>
                <a:srgbClr val="5F5F5F"/>
              </a:solidFill>
              <a:latin typeface="Arial"/>
            </a:endParaRPr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0A3CA1D4-CB28-42CF-BC36-A9A1131D8E02}"/>
              </a:ext>
            </a:extLst>
          </p:cNvPr>
          <p:cNvCxnSpPr/>
          <p:nvPr/>
        </p:nvCxnSpPr>
        <p:spPr>
          <a:xfrm flipH="1">
            <a:off x="6932428" y="2148412"/>
            <a:ext cx="669851" cy="276463"/>
          </a:xfrm>
          <a:prstGeom prst="straightConnector1">
            <a:avLst/>
          </a:prstGeom>
          <a:noFill/>
          <a:ln w="9525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6840490C-89E2-4DCE-8774-6988736B5883}"/>
              </a:ext>
            </a:extLst>
          </p:cNvPr>
          <p:cNvCxnSpPr>
            <a:cxnSpLocks/>
          </p:cNvCxnSpPr>
          <p:nvPr/>
        </p:nvCxnSpPr>
        <p:spPr>
          <a:xfrm flipH="1">
            <a:off x="9632358" y="1729144"/>
            <a:ext cx="420730" cy="740015"/>
          </a:xfrm>
          <a:prstGeom prst="straightConnector1">
            <a:avLst/>
          </a:prstGeom>
          <a:noFill/>
          <a:ln w="9525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CEAA51C8-EAFE-4144-AEB0-B616907C5E00}"/>
              </a:ext>
            </a:extLst>
          </p:cNvPr>
          <p:cNvSpPr txBox="1"/>
          <p:nvPr/>
        </p:nvSpPr>
        <p:spPr>
          <a:xfrm>
            <a:off x="9600646" y="1249287"/>
            <a:ext cx="2260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Cats recognition from </a:t>
            </a:r>
            <a:r>
              <a:rPr lang="en-GB" sz="1600" dirty="0" err="1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youtube</a:t>
            </a:r>
            <a:r>
              <a:rPr lang="en-GB" sz="16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 videos 2012</a:t>
            </a:r>
            <a:endParaRPr lang="fr-FR" sz="16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407FA2A8-5C5D-4438-A915-DFD24A453F74}"/>
              </a:ext>
            </a:extLst>
          </p:cNvPr>
          <p:cNvSpPr txBox="1"/>
          <p:nvPr/>
        </p:nvSpPr>
        <p:spPr>
          <a:xfrm>
            <a:off x="10164101" y="5011932"/>
            <a:ext cx="2052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Killer car, 2017</a:t>
            </a:r>
            <a:endParaRPr lang="fr-FR" sz="16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911FE878-B39F-4890-92DA-2149746C183F}"/>
              </a:ext>
            </a:extLst>
          </p:cNvPr>
          <p:cNvCxnSpPr>
            <a:cxnSpLocks/>
          </p:cNvCxnSpPr>
          <p:nvPr/>
        </p:nvCxnSpPr>
        <p:spPr>
          <a:xfrm flipH="1" flipV="1">
            <a:off x="10703200" y="4474577"/>
            <a:ext cx="305609" cy="470807"/>
          </a:xfrm>
          <a:prstGeom prst="straightConnector1">
            <a:avLst/>
          </a:prstGeom>
          <a:noFill/>
          <a:ln w="9525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ZoneTexte 111">
            <a:extLst>
              <a:ext uri="{FF2B5EF4-FFF2-40B4-BE49-F238E27FC236}">
                <a16:creationId xmlns:a16="http://schemas.microsoft.com/office/drawing/2014/main" id="{77BC9E4D-BB63-4B14-A01A-7462FA1F28F0}"/>
              </a:ext>
            </a:extLst>
          </p:cNvPr>
          <p:cNvSpPr txBox="1"/>
          <p:nvPr/>
        </p:nvSpPr>
        <p:spPr>
          <a:xfrm>
            <a:off x="10599040" y="1955981"/>
            <a:ext cx="2052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AlphaGO</a:t>
            </a:r>
            <a:r>
              <a:rPr lang="en-GB" sz="1600" dirty="0">
                <a:solidFill>
                  <a:srgbClr val="5F5F5F"/>
                </a:solidFill>
                <a:latin typeface="Arial" pitchFamily="34" charset="0"/>
                <a:cs typeface="Arial" pitchFamily="34" charset="0"/>
              </a:rPr>
              <a:t>, 2016</a:t>
            </a:r>
            <a:endParaRPr lang="fr-FR" sz="1600" dirty="0">
              <a:solidFill>
                <a:srgbClr val="5F5F5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0B535BAD-3540-4545-A64B-C6869A5098AE}"/>
              </a:ext>
            </a:extLst>
          </p:cNvPr>
          <p:cNvCxnSpPr>
            <a:cxnSpLocks/>
          </p:cNvCxnSpPr>
          <p:nvPr/>
        </p:nvCxnSpPr>
        <p:spPr>
          <a:xfrm flipH="1">
            <a:off x="10546011" y="2276244"/>
            <a:ext cx="537868" cy="207777"/>
          </a:xfrm>
          <a:prstGeom prst="straightConnector1">
            <a:avLst/>
          </a:prstGeom>
          <a:noFill/>
          <a:ln w="9525" cap="flat" cmpd="sng" algn="ctr">
            <a:solidFill>
              <a:srgbClr val="0346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8" name="TextBox 5">
            <a:extLst>
              <a:ext uri="{FF2B5EF4-FFF2-40B4-BE49-F238E27FC236}">
                <a16:creationId xmlns:a16="http://schemas.microsoft.com/office/drawing/2014/main" id="{CF6AD8B6-EC54-4E0F-B70D-3B47F74DC644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1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Machine Learning – definition attempts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4EA03AE8-5A67-4D4C-80E1-903FA7E78A5C}"/>
              </a:ext>
            </a:extLst>
          </p:cNvPr>
          <p:cNvSpPr txBox="1">
            <a:spLocks/>
          </p:cNvSpPr>
          <p:nvPr/>
        </p:nvSpPr>
        <p:spPr>
          <a:xfrm>
            <a:off x="114299" y="1410378"/>
            <a:ext cx="11868594" cy="487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“Field of study that gives computers the ability to learn without being explicitly programmed (Samuel, 1959). </a:t>
            </a:r>
          </a:p>
          <a:p>
            <a:r>
              <a:rPr lang="en-US" sz="2400" dirty="0"/>
              <a:t>Instead of coding rules (model) into the machine,  provide the machine with many observations and train it to learn by examples (see Tom Mitchell, 1998). </a:t>
            </a:r>
          </a:p>
          <a:p>
            <a:pPr lvl="1"/>
            <a:endParaRPr lang="en-US" sz="800" dirty="0"/>
          </a:p>
          <a:p>
            <a:pPr lvl="1"/>
            <a:r>
              <a:rPr lang="en-US" sz="2000" dirty="0"/>
              <a:t>Traditional approach:  the user defines the model and provides the input to get the output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pPr lvl="1"/>
            <a:r>
              <a:rPr lang="en-US" sz="2000" dirty="0"/>
              <a:t>Machine Learning approach:  learning of the model from data using statistical methods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>
              <a:solidFill>
                <a:schemeClr val="bg2"/>
              </a:solidFill>
            </a:endParaRPr>
          </a:p>
          <a:p>
            <a:endParaRPr lang="fr-FR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C6B64B-CEFC-43C5-821F-452BF0FB2ABA}"/>
              </a:ext>
            </a:extLst>
          </p:cNvPr>
          <p:cNvSpPr/>
          <p:nvPr/>
        </p:nvSpPr>
        <p:spPr>
          <a:xfrm>
            <a:off x="4625161" y="3653647"/>
            <a:ext cx="2456121" cy="7258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b="1" dirty="0">
              <a:latin typeface="Arial" panose="020B06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3C9EB60-E0A4-4DFE-88DD-27F6F25133A8}"/>
              </a:ext>
            </a:extLst>
          </p:cNvPr>
          <p:cNvSpPr txBox="1"/>
          <p:nvPr/>
        </p:nvSpPr>
        <p:spPr>
          <a:xfrm>
            <a:off x="5280836" y="3818139"/>
            <a:ext cx="1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MACHINE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358E887C-8088-4E32-97D5-2020899D5302}"/>
              </a:ext>
            </a:extLst>
          </p:cNvPr>
          <p:cNvCxnSpPr/>
          <p:nvPr/>
        </p:nvCxnSpPr>
        <p:spPr>
          <a:xfrm>
            <a:off x="3870251" y="3892502"/>
            <a:ext cx="754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1D8AC1B3-B863-4BEB-A7B1-E3771501583B}"/>
              </a:ext>
            </a:extLst>
          </p:cNvPr>
          <p:cNvCxnSpPr/>
          <p:nvPr/>
        </p:nvCxnSpPr>
        <p:spPr>
          <a:xfrm>
            <a:off x="3854302" y="4261857"/>
            <a:ext cx="754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8D80995F-06E3-4086-92CB-43A12D0BAFF4}"/>
              </a:ext>
            </a:extLst>
          </p:cNvPr>
          <p:cNvSpPr txBox="1"/>
          <p:nvPr/>
        </p:nvSpPr>
        <p:spPr>
          <a:xfrm>
            <a:off x="3434314" y="3531030"/>
            <a:ext cx="14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itchFamily="34" charset="0"/>
                <a:cs typeface="Arial" pitchFamily="34" charset="0"/>
              </a:rPr>
              <a:t>Input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F0FAE99-35E5-4822-B53D-A02446EA1C8D}"/>
              </a:ext>
            </a:extLst>
          </p:cNvPr>
          <p:cNvSpPr txBox="1"/>
          <p:nvPr/>
        </p:nvSpPr>
        <p:spPr>
          <a:xfrm>
            <a:off x="3352799" y="3907399"/>
            <a:ext cx="14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itchFamily="34" charset="0"/>
                <a:cs typeface="Arial" pitchFamily="34" charset="0"/>
              </a:rPr>
              <a:t>Model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FB14A6D-8205-4540-B157-5719DE6FE534}"/>
              </a:ext>
            </a:extLst>
          </p:cNvPr>
          <p:cNvCxnSpPr/>
          <p:nvPr/>
        </p:nvCxnSpPr>
        <p:spPr>
          <a:xfrm>
            <a:off x="7081282" y="4020790"/>
            <a:ext cx="754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FCD8C1C0-B8DD-458F-B717-95E550E55012}"/>
              </a:ext>
            </a:extLst>
          </p:cNvPr>
          <p:cNvSpPr txBox="1"/>
          <p:nvPr/>
        </p:nvSpPr>
        <p:spPr>
          <a:xfrm>
            <a:off x="7570380" y="3660162"/>
            <a:ext cx="14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itchFamily="34" charset="0"/>
                <a:cs typeface="Arial" pitchFamily="34" charset="0"/>
              </a:rPr>
              <a:t>Output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3484F2-4622-4250-B374-B6BB6EAB3DE6}"/>
              </a:ext>
            </a:extLst>
          </p:cNvPr>
          <p:cNvSpPr/>
          <p:nvPr/>
        </p:nvSpPr>
        <p:spPr>
          <a:xfrm>
            <a:off x="4809458" y="5326958"/>
            <a:ext cx="2456121" cy="6747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b="1" dirty="0">
              <a:latin typeface="Arial" panose="020B0604020202020204" pitchFamily="34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EA6DECC5-DE31-4E7F-A7C3-90FC2DF7349A}"/>
              </a:ext>
            </a:extLst>
          </p:cNvPr>
          <p:cNvSpPr txBox="1"/>
          <p:nvPr/>
        </p:nvSpPr>
        <p:spPr>
          <a:xfrm>
            <a:off x="5415514" y="5514229"/>
            <a:ext cx="1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MACHINE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5DE166BE-8713-45AE-A66D-7EC52CAC2F01}"/>
              </a:ext>
            </a:extLst>
          </p:cNvPr>
          <p:cNvCxnSpPr/>
          <p:nvPr/>
        </p:nvCxnSpPr>
        <p:spPr>
          <a:xfrm>
            <a:off x="4054548" y="5475500"/>
            <a:ext cx="754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A2FF7EAF-9C3B-4CB8-8776-85B3D780FC7F}"/>
              </a:ext>
            </a:extLst>
          </p:cNvPr>
          <p:cNvCxnSpPr/>
          <p:nvPr/>
        </p:nvCxnSpPr>
        <p:spPr>
          <a:xfrm>
            <a:off x="4054548" y="5838557"/>
            <a:ext cx="754910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71D21004-A082-4EAA-BD22-FBD0F7FE6825}"/>
              </a:ext>
            </a:extLst>
          </p:cNvPr>
          <p:cNvSpPr txBox="1"/>
          <p:nvPr/>
        </p:nvSpPr>
        <p:spPr>
          <a:xfrm>
            <a:off x="3730254" y="5118142"/>
            <a:ext cx="14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itchFamily="34" charset="0"/>
                <a:cs typeface="Arial" pitchFamily="34" charset="0"/>
              </a:rPr>
              <a:t>Input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378100E-80B9-427D-BFC4-867A82E59A1D}"/>
              </a:ext>
            </a:extLst>
          </p:cNvPr>
          <p:cNvSpPr txBox="1"/>
          <p:nvPr/>
        </p:nvSpPr>
        <p:spPr>
          <a:xfrm>
            <a:off x="3472414" y="5529618"/>
            <a:ext cx="14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Output</a:t>
            </a:r>
            <a:endParaRPr lang="fr-FR" sz="1200" dirty="0">
              <a:solidFill>
                <a:schemeClr val="tx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7F78D984-9779-410A-A873-B813242B4F2C}"/>
              </a:ext>
            </a:extLst>
          </p:cNvPr>
          <p:cNvCxnSpPr/>
          <p:nvPr/>
        </p:nvCxnSpPr>
        <p:spPr>
          <a:xfrm>
            <a:off x="7265579" y="5670038"/>
            <a:ext cx="754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426A35DF-FFA8-4208-981C-27B548D8946B}"/>
              </a:ext>
            </a:extLst>
          </p:cNvPr>
          <p:cNvSpPr txBox="1"/>
          <p:nvPr/>
        </p:nvSpPr>
        <p:spPr>
          <a:xfrm>
            <a:off x="7414432" y="5360387"/>
            <a:ext cx="14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itchFamily="34" charset="0"/>
                <a:cs typeface="Arial" pitchFamily="34" charset="0"/>
              </a:rPr>
              <a:t>Model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8E5E960F-9B14-4C4C-9C27-00D23EEF2908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Branches of Machine Learning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236E7-0A68-453A-8A99-B90DAF830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252" y="1243715"/>
            <a:ext cx="6141378" cy="50840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445AF66-6565-4A45-B0F0-175345702351}"/>
              </a:ext>
            </a:extLst>
          </p:cNvPr>
          <p:cNvSpPr txBox="1"/>
          <p:nvPr/>
        </p:nvSpPr>
        <p:spPr>
          <a:xfrm>
            <a:off x="7613149" y="6083259"/>
            <a:ext cx="4900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Image from David Silver’s lecture on Reinforcement Learning</a:t>
            </a:r>
            <a:endParaRPr lang="fr-FR" sz="1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2AA1A3-6FD2-4844-B077-DEFDDFEB766F}"/>
              </a:ext>
            </a:extLst>
          </p:cNvPr>
          <p:cNvSpPr txBox="1"/>
          <p:nvPr/>
        </p:nvSpPr>
        <p:spPr>
          <a:xfrm>
            <a:off x="618283" y="1860428"/>
            <a:ext cx="2474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Given the data and the corresponding labels, predict the output </a:t>
            </a:r>
            <a:endParaRPr lang="fr-FR" dirty="0"/>
          </a:p>
        </p:txBody>
      </p:sp>
      <p:pic>
        <p:nvPicPr>
          <p:cNvPr id="8" name="Graphique 7" descr="Mille">
            <a:extLst>
              <a:ext uri="{FF2B5EF4-FFF2-40B4-BE49-F238E27FC236}">
                <a16:creationId xmlns:a16="http://schemas.microsoft.com/office/drawing/2014/main" id="{2D50204A-82AD-4F97-80D5-D59DFFDF9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813" y="1867395"/>
            <a:ext cx="457200" cy="457200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A041D89-88D1-4971-9F8D-FFF194D6FE4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093070" y="2322093"/>
            <a:ext cx="750014" cy="64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C410428-50FA-400E-BE0E-275FCF973A43}"/>
              </a:ext>
            </a:extLst>
          </p:cNvPr>
          <p:cNvSpPr txBox="1"/>
          <p:nvPr/>
        </p:nvSpPr>
        <p:spPr>
          <a:xfrm>
            <a:off x="8655859" y="1779025"/>
            <a:ext cx="2345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Learn patterns and draw inference from untagged data</a:t>
            </a:r>
            <a:endParaRPr lang="fr-FR" dirty="0"/>
          </a:p>
        </p:txBody>
      </p:sp>
      <p:pic>
        <p:nvPicPr>
          <p:cNvPr id="15" name="Graphique 14" descr="Mille">
            <a:extLst>
              <a:ext uri="{FF2B5EF4-FFF2-40B4-BE49-F238E27FC236}">
                <a16:creationId xmlns:a16="http://schemas.microsoft.com/office/drawing/2014/main" id="{2F81DEC7-2948-4ADA-8389-CE56D92FD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8917" y="1783490"/>
            <a:ext cx="457200" cy="45720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41D6FE-7817-421D-8F1D-3F138A73728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613151" y="2240690"/>
            <a:ext cx="1042708" cy="72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D0C16E0-4DE6-4B82-8312-BDE286894D2C}"/>
              </a:ext>
            </a:extLst>
          </p:cNvPr>
          <p:cNvSpPr txBox="1"/>
          <p:nvPr/>
        </p:nvSpPr>
        <p:spPr>
          <a:xfrm>
            <a:off x="8806116" y="4820751"/>
            <a:ext cx="3183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 a policy of taking actions in a dynamic environment and obtain immediate rewards</a:t>
            </a:r>
            <a:endParaRPr lang="fr-FR" dirty="0"/>
          </a:p>
        </p:txBody>
      </p:sp>
      <p:pic>
        <p:nvPicPr>
          <p:cNvPr id="23" name="Graphique 22" descr="Mille">
            <a:extLst>
              <a:ext uri="{FF2B5EF4-FFF2-40B4-BE49-F238E27FC236}">
                <a16:creationId xmlns:a16="http://schemas.microsoft.com/office/drawing/2014/main" id="{8FB8846A-A85F-4A1F-BE9F-C105CA990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9175" y="4825216"/>
            <a:ext cx="457200" cy="457200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5557658-2CA0-4C56-B34E-BDB35F871C3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590869" y="5282416"/>
            <a:ext cx="2215247" cy="9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">
            <a:extLst>
              <a:ext uri="{FF2B5EF4-FFF2-40B4-BE49-F238E27FC236}">
                <a16:creationId xmlns:a16="http://schemas.microsoft.com/office/drawing/2014/main" id="{9D051D6F-B6C5-4CFF-8750-2A077C11F1BE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6A55B-F1AC-4CA3-AB27-BC142C5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0966"/>
            <a:ext cx="11007356" cy="865188"/>
          </a:xfrm>
          <a:solidFill>
            <a:srgbClr val="FFFF00"/>
          </a:solidFill>
          <a:effectLst>
            <a:outerShdw blurRad="2413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Supervised and Unsupervised Learning</a:t>
            </a:r>
            <a:endParaRPr lang="fr-FR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1FB551-4AC7-44F7-B729-3283CA7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60" y="104341"/>
            <a:ext cx="771240" cy="97843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A6DA282-379B-45A0-9F0E-DB8AE9D1CAD4}"/>
              </a:ext>
            </a:extLst>
          </p:cNvPr>
          <p:cNvSpPr txBox="1"/>
          <p:nvPr/>
        </p:nvSpPr>
        <p:spPr>
          <a:xfrm>
            <a:off x="0" y="6488668"/>
            <a:ext cx="5419618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</a:rPr>
              <a:t>Lecture 1: AI for Railway Transportation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5ABA1D4B-A9AE-4935-A28E-BF6DB28D2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300384"/>
            <a:ext cx="1168784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Supervised learning:  the algorithm learns on a labeled dataset.</a:t>
            </a:r>
            <a:endParaRPr lang="en-US" sz="2200" dirty="0">
              <a:solidFill>
                <a:schemeClr val="bg2"/>
              </a:solidFill>
            </a:endParaRPr>
          </a:p>
          <a:p>
            <a:pPr lvl="1"/>
            <a:r>
              <a:rPr lang="en-US" sz="1800" dirty="0"/>
              <a:t>The algorithm is first trained on labeled input data ( the «training set »), then, it is evaluated on the test set</a:t>
            </a:r>
          </a:p>
          <a:p>
            <a:pPr lvl="1"/>
            <a:r>
              <a:rPr lang="en-US" sz="1800" dirty="0"/>
              <a:t>Example: face gender classification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200" dirty="0"/>
              <a:t>Unsupervised learning: the algorithms learns patterns and structures from unlabeled data.</a:t>
            </a:r>
          </a:p>
          <a:p>
            <a:pPr lvl="1"/>
            <a:r>
              <a:rPr lang="en-US" sz="1800" dirty="0"/>
              <a:t>The algorithms attempts at inferring a function to describe hidden structure from “unlabeled” data</a:t>
            </a:r>
          </a:p>
          <a:p>
            <a:pPr lvl="1"/>
            <a:r>
              <a:rPr lang="en-US" sz="1800" dirty="0"/>
              <a:t>Example: Clustering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endParaRPr lang="fr-FR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B1C3037-EB38-4F4F-AFAC-6D435086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32" y="2096676"/>
            <a:ext cx="2947986" cy="178260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E1228D8-EAFF-4FDE-AAC3-003983366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127" y="4784522"/>
            <a:ext cx="4010185" cy="1546187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DB54A938-DD7B-4F56-A588-24FC58BB7817}"/>
              </a:ext>
            </a:extLst>
          </p:cNvPr>
          <p:cNvSpPr txBox="1"/>
          <p:nvPr/>
        </p:nvSpPr>
        <p:spPr>
          <a:xfrm>
            <a:off x="5419618" y="6488668"/>
            <a:ext cx="67723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Computation for Transportation Engineering </a:t>
            </a:r>
            <a:r>
              <a:rPr lang="en-IE" dirty="0"/>
              <a:t>– </a:t>
            </a:r>
            <a:r>
              <a:rPr lang="en-IE" i="1" dirty="0"/>
              <a:t>Hilary Term 2024</a:t>
            </a:r>
            <a:endParaRPr lang="en-IE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800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3106</Words>
  <Application>Microsoft Office PowerPoint</Application>
  <PresentationFormat>Grand écran</PresentationFormat>
  <Paragraphs>617</Paragraphs>
  <Slides>44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3" baseType="lpstr">
      <vt:lpstr>Alstom</vt:lpstr>
      <vt:lpstr>Arial</vt:lpstr>
      <vt:lpstr>Calibri</vt:lpstr>
      <vt:lpstr>Calibri Light</vt:lpstr>
      <vt:lpstr>Cambria Math</vt:lpstr>
      <vt:lpstr>Inter</vt:lpstr>
      <vt:lpstr>Times New Roman</vt:lpstr>
      <vt:lpstr>Wingdings</vt:lpstr>
      <vt:lpstr>Thème Office</vt:lpstr>
      <vt:lpstr>Lecture 1: AI for Railway Transportation</vt:lpstr>
      <vt:lpstr>Agenda</vt:lpstr>
      <vt:lpstr>Today’s plan</vt:lpstr>
      <vt:lpstr>The AI myth at its origins</vt:lpstr>
      <vt:lpstr>AI and Machine Learning – A Brief History</vt:lpstr>
      <vt:lpstr>AI and Machine Learning – A Brief History</vt:lpstr>
      <vt:lpstr>Machine Learning – definition attempts</vt:lpstr>
      <vt:lpstr>Branches of Machine Learning</vt:lpstr>
      <vt:lpstr>Supervised and Unsupervised Learning</vt:lpstr>
      <vt:lpstr>Sample uses of Machine Learning</vt:lpstr>
      <vt:lpstr>Classification</vt:lpstr>
      <vt:lpstr>Regression</vt:lpstr>
      <vt:lpstr>Regression assignment</vt:lpstr>
      <vt:lpstr>More features</vt:lpstr>
      <vt:lpstr>Model fitting: Underfitting and Overfitting</vt:lpstr>
      <vt:lpstr>Agenda</vt:lpstr>
      <vt:lpstr>AI-enabled railway maintenance</vt:lpstr>
      <vt:lpstr>Enablers: The IoT, The Internet of Trains</vt:lpstr>
      <vt:lpstr>Railway Maintenance and Alstom approach</vt:lpstr>
      <vt:lpstr>Prognostics and Health Management</vt:lpstr>
      <vt:lpstr>Prognostics and Health Management</vt:lpstr>
      <vt:lpstr>PHM models</vt:lpstr>
      <vt:lpstr>State detection – evaluation criteria</vt:lpstr>
      <vt:lpstr>State detection – performance metrics</vt:lpstr>
      <vt:lpstr>ROC curve</vt:lpstr>
      <vt:lpstr>Agenda</vt:lpstr>
      <vt:lpstr>Motivation: the need for Predictive Maintenance for  HVAC</vt:lpstr>
      <vt:lpstr>Maintenance of refrigeration systems</vt:lpstr>
      <vt:lpstr>Digital-twin for railway maintenance applications</vt:lpstr>
      <vt:lpstr>Railway HVAC digital twin – refrigerant compressors</vt:lpstr>
      <vt:lpstr>Compressor Health Indicator</vt:lpstr>
      <vt:lpstr>Agenda</vt:lpstr>
      <vt:lpstr>Test bench application</vt:lpstr>
      <vt:lpstr>Field application</vt:lpstr>
      <vt:lpstr>Agenda</vt:lpstr>
      <vt:lpstr>Technological challenges and limitations</vt:lpstr>
      <vt:lpstr>Technological challenges and limitations</vt:lpstr>
      <vt:lpstr>Technological challenges and limitations</vt:lpstr>
      <vt:lpstr>Correlation Does Not Imply Causation</vt:lpstr>
      <vt:lpstr>Promises: Dynamic Maintenance Planning</vt:lpstr>
      <vt:lpstr>Promises: long term vision</vt:lpstr>
      <vt:lpstr>Some considerations</vt:lpstr>
      <vt:lpstr>Agenda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Railway Transportation</dc:title>
  <dc:creator>STAINO Andrea</dc:creator>
  <cp:lastModifiedBy>STAINO Andrea</cp:lastModifiedBy>
  <cp:revision>7</cp:revision>
  <dcterms:created xsi:type="dcterms:W3CDTF">2021-08-24T14:37:01Z</dcterms:created>
  <dcterms:modified xsi:type="dcterms:W3CDTF">2024-01-31T16:58:53Z</dcterms:modified>
</cp:coreProperties>
</file>